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sldIdLst>
    <p:sldId id="604" r:id="rId3"/>
    <p:sldId id="607" r:id="rId4"/>
    <p:sldId id="608" r:id="rId5"/>
    <p:sldId id="609" r:id="rId6"/>
    <p:sldId id="610" r:id="rId7"/>
    <p:sldId id="611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79" d="100"/>
          <a:sy n="79" d="100"/>
        </p:scale>
        <p:origin x="168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1/14/2026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8197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1/14/2026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6760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1/14/2026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042997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1/14/2026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93722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1/14/2026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39902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1/14/2026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83493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1/14/2026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34736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1/14/2026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3658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1/14/2026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97176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1/14/2026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138012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1/14/2026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9175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1/14/2026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405651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1/14/2026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87817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1/14/2026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092609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1/14/2026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6006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1/14/2026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3378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1/14/2026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48469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1/14/2026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96006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1/14/2026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75368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1/14/2026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05862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1/14/2026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7522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1/14/2026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59465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1/14/2026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718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1/14/2026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9728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3000">
              <a:schemeClr val="bg1"/>
            </a:gs>
            <a:gs pos="0">
              <a:schemeClr val="accent5">
                <a:lumMod val="20000"/>
                <a:lumOff val="80000"/>
              </a:schemeClr>
            </a:gs>
            <a:gs pos="74000">
              <a:srgbClr val="CBC8DE">
                <a:lumMod val="86000"/>
              </a:srgbClr>
            </a:gs>
            <a:gs pos="87624">
              <a:schemeClr val="bg1"/>
            </a:gs>
            <a:gs pos="100000">
              <a:schemeClr val="accent5">
                <a:lumMod val="40000"/>
                <a:lumOff val="6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09E5878-C4A4-B977-56FA-845F106EF4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6303DA-45EE-767B-C82C-D65A5EEB74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7487" y="828544"/>
            <a:ext cx="7987713" cy="5592365"/>
          </a:xfrm>
          <a:solidFill>
            <a:srgbClr val="384C00">
              <a:alpha val="0"/>
            </a:srgbClr>
          </a:solidFill>
        </p:spPr>
        <p:txBody>
          <a:bodyPr>
            <a:noAutofit/>
          </a:bodyPr>
          <a:lstStyle/>
          <a:p>
            <a:pPr marL="0" indent="0">
              <a:lnSpc>
                <a:spcPts val="4400"/>
              </a:lnSpc>
              <a:spcBef>
                <a:spcPts val="0"/>
              </a:spcBef>
              <a:buNone/>
            </a:pP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Allah Bapa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Surgawi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yang kudus dan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penuh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kasih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, kami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berdoa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untuk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misionari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kami Judith yang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memberitakan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Injil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di Thailand. Di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antara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populasi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tujuh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puluh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juta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,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jumlah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Kristian di Thailand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kurang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daripada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dua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persen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. Kami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mohon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Roh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Tuhan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mengurapi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Judith,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supaya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dia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dapat</a:t>
            </a:r>
            <a:endParaRPr lang="en-US" sz="3600" b="1" dirty="0">
              <a:solidFill>
                <a:schemeClr val="tx2">
                  <a:lumMod val="50000"/>
                </a:schemeClr>
              </a:solidFill>
              <a:effectLst>
                <a:glow rad="101600">
                  <a:schemeClr val="bg1"/>
                </a:glow>
              </a:effectLst>
              <a:ea typeface="Microsoft YaHei" panose="020B0503020204020204" charset="-122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A1BBF80-B0ED-F5BE-9855-85DEA0F26F3F}"/>
              </a:ext>
            </a:extLst>
          </p:cNvPr>
          <p:cNvSpPr txBox="1"/>
          <p:nvPr/>
        </p:nvSpPr>
        <p:spPr>
          <a:xfrm>
            <a:off x="0" y="207718"/>
            <a:ext cx="9144000" cy="4965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Doa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 </a:t>
            </a: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Penjagaan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 </a:t>
            </a: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Misi</a:t>
            </a:r>
            <a:endParaRPr kumimoji="0" lang="en-US" altLang="zh-CN" sz="4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/>
              <a:ea typeface="Microsoft YaHei" panose="020B0503020204020204" charset="-122"/>
              <a:cs typeface="Calibri" panose="020F050202020403020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45C33E5-85B5-AE2E-D5FA-59375CB876A8}"/>
              </a:ext>
            </a:extLst>
          </p:cNvPr>
          <p:cNvSpPr txBox="1"/>
          <p:nvPr/>
        </p:nvSpPr>
        <p:spPr>
          <a:xfrm>
            <a:off x="8029111" y="6097744"/>
            <a:ext cx="9470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4000" b="1">
                <a:solidFill>
                  <a:srgbClr val="7030A0"/>
                </a:solidFill>
                <a:effectLst>
                  <a:glow rad="88900">
                    <a:prstClr val="white"/>
                  </a:glow>
                </a:effectLst>
                <a:ea typeface="Microsoft YaHei" panose="020B0503020204020204" charset="-122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1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/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3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 panose="020F0502020204030204"/>
              <a:ea typeface="Microsoft YaHei" panose="020B050302020402020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925181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3000">
              <a:schemeClr val="bg1"/>
            </a:gs>
            <a:gs pos="0">
              <a:schemeClr val="accent5">
                <a:lumMod val="20000"/>
                <a:lumOff val="80000"/>
              </a:schemeClr>
            </a:gs>
            <a:gs pos="74000">
              <a:srgbClr val="CBC8DE">
                <a:lumMod val="86000"/>
              </a:srgbClr>
            </a:gs>
            <a:gs pos="87624">
              <a:schemeClr val="bg1"/>
            </a:gs>
            <a:gs pos="100000">
              <a:schemeClr val="accent5">
                <a:lumMod val="40000"/>
                <a:lumOff val="6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D5B79BE-0056-92C4-F24C-9CBCC86B28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73978F-CF78-8ECB-6C5C-447C3D74CE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7487" y="828544"/>
            <a:ext cx="7987713" cy="5592365"/>
          </a:xfrm>
          <a:solidFill>
            <a:srgbClr val="384C00">
              <a:alpha val="0"/>
            </a:srgbClr>
          </a:solidFill>
        </p:spPr>
        <p:txBody>
          <a:bodyPr>
            <a:noAutofit/>
          </a:bodyPr>
          <a:lstStyle/>
          <a:p>
            <a:pPr marL="0" indent="0">
              <a:lnSpc>
                <a:spcPts val="4400"/>
              </a:lnSpc>
              <a:spcBef>
                <a:spcPts val="0"/>
              </a:spcBef>
              <a:buNone/>
            </a:pP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memberitakan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Kristus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melalui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cara-cara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kreatif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di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sekolah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tempatan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dan komuniti di mana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dia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tinggal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. Kami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bersyukur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atas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acara Natal yang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diadakan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di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rumahnya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pada Natal tahun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lalu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.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Melalui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kraf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tangan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, film, dan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permainan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kuis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,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dia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menyebarkan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Injil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Yesus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Kristus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kepada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banyak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orang. 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0F806981-72EE-3D07-C625-D05368CFF5DE}"/>
              </a:ext>
            </a:extLst>
          </p:cNvPr>
          <p:cNvSpPr txBox="1"/>
          <p:nvPr/>
        </p:nvSpPr>
        <p:spPr>
          <a:xfrm>
            <a:off x="0" y="207718"/>
            <a:ext cx="9144000" cy="4965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Doa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 </a:t>
            </a: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Penjagaan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 </a:t>
            </a: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Misi</a:t>
            </a:r>
            <a:endParaRPr kumimoji="0" lang="en-US" altLang="zh-CN" sz="4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/>
              <a:ea typeface="Microsoft YaHei" panose="020B0503020204020204" charset="-122"/>
              <a:cs typeface="Calibri" panose="020F050202020403020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84DE566-9275-6F10-557A-0AED1B9BAF7D}"/>
              </a:ext>
            </a:extLst>
          </p:cNvPr>
          <p:cNvSpPr txBox="1"/>
          <p:nvPr/>
        </p:nvSpPr>
        <p:spPr>
          <a:xfrm>
            <a:off x="8029111" y="6097744"/>
            <a:ext cx="9470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4000" b="1">
                <a:solidFill>
                  <a:srgbClr val="7030A0"/>
                </a:solidFill>
                <a:effectLst>
                  <a:glow rad="88900">
                    <a:prstClr val="white"/>
                  </a:glow>
                </a:effectLst>
                <a:ea typeface="Microsoft YaHei" panose="020B0503020204020204" charset="-122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2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/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3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 panose="020F0502020204030204"/>
              <a:ea typeface="Microsoft YaHei" panose="020B050302020402020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88297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3000">
              <a:schemeClr val="bg1"/>
            </a:gs>
            <a:gs pos="0">
              <a:schemeClr val="accent5">
                <a:lumMod val="20000"/>
                <a:lumOff val="80000"/>
              </a:schemeClr>
            </a:gs>
            <a:gs pos="74000">
              <a:srgbClr val="CBC8DE">
                <a:lumMod val="86000"/>
              </a:srgbClr>
            </a:gs>
            <a:gs pos="87624">
              <a:schemeClr val="bg1"/>
            </a:gs>
            <a:gs pos="100000">
              <a:schemeClr val="accent5">
                <a:lumMod val="40000"/>
                <a:lumOff val="6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43FA5A4-AB17-8E49-658F-D966470745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AC9274-0EFE-F80A-AC50-6A3EBF1032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7487" y="828544"/>
            <a:ext cx="7987713" cy="5592365"/>
          </a:xfrm>
          <a:solidFill>
            <a:srgbClr val="384C00">
              <a:alpha val="0"/>
            </a:srgbClr>
          </a:solidFill>
        </p:spPr>
        <p:txBody>
          <a:bodyPr>
            <a:noAutofit/>
          </a:bodyPr>
          <a:lstStyle/>
          <a:p>
            <a:pPr marL="0" indent="0">
              <a:lnSpc>
                <a:spcPts val="4400"/>
              </a:lnSpc>
              <a:spcBef>
                <a:spcPts val="0"/>
              </a:spcBef>
              <a:buNone/>
            </a:pP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Semoga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Allah Bapa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membangkitkan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gembala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dan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pemimpin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Kristian di Thailand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daripada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orang-orang yang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dijangkau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ini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. Dalam nama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Tuhan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Yesus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Kristus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, Amin.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35FEAED8-E2DF-3684-CA83-D84D3F8A06B8}"/>
              </a:ext>
            </a:extLst>
          </p:cNvPr>
          <p:cNvSpPr txBox="1"/>
          <p:nvPr/>
        </p:nvSpPr>
        <p:spPr>
          <a:xfrm>
            <a:off x="0" y="207718"/>
            <a:ext cx="9144000" cy="4965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Doa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 </a:t>
            </a: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Penjagaan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 </a:t>
            </a: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Misi</a:t>
            </a:r>
            <a:endParaRPr kumimoji="0" lang="en-US" altLang="zh-CN" sz="4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/>
              <a:ea typeface="Microsoft YaHei" panose="020B0503020204020204" charset="-122"/>
              <a:cs typeface="Calibri" panose="020F050202020403020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8E32CFB-72CD-C002-B6F5-DE03930C4A4C}"/>
              </a:ext>
            </a:extLst>
          </p:cNvPr>
          <p:cNvSpPr txBox="1"/>
          <p:nvPr/>
        </p:nvSpPr>
        <p:spPr>
          <a:xfrm>
            <a:off x="8029111" y="6097744"/>
            <a:ext cx="9470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4000" b="1">
                <a:solidFill>
                  <a:srgbClr val="7030A0"/>
                </a:solidFill>
                <a:effectLst>
                  <a:glow rad="88900">
                    <a:prstClr val="white"/>
                  </a:glow>
                </a:effectLst>
                <a:ea typeface="Microsoft YaHei" panose="020B0503020204020204" charset="-122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3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/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3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 panose="020F0502020204030204"/>
              <a:ea typeface="Microsoft YaHei" panose="020B050302020402020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657365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43" y="0"/>
            <a:ext cx="9141714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EB94524-8680-2CC2-9F70-2B58AAAFD31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12484" t="-1" r="12502" b="-1"/>
          <a:stretch>
            <a:fillRect/>
          </a:stretch>
        </p:blipFill>
        <p:spPr>
          <a:xfrm>
            <a:off x="-1123" y="1282"/>
            <a:ext cx="9143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42945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43" y="0"/>
            <a:ext cx="9141714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706364A-8965-3E7B-3CC6-74E97CBCD18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12493" t="19" r="12493" b="-20"/>
          <a:stretch>
            <a:fillRect/>
          </a:stretch>
        </p:blipFill>
        <p:spPr>
          <a:xfrm>
            <a:off x="20" y="1282"/>
            <a:ext cx="9143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67771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43" y="0"/>
            <a:ext cx="9141714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EB85CB8-BAFE-61EA-FD53-FCB074247C3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12493" t="-1" r="12493" b="-1"/>
          <a:stretch>
            <a:fillRect/>
          </a:stretch>
        </p:blipFill>
        <p:spPr>
          <a:xfrm>
            <a:off x="20" y="1282"/>
            <a:ext cx="9143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5151595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312</TotalTime>
  <Words>131</Words>
  <Application>Microsoft Office PowerPoint</Application>
  <PresentationFormat>On-screen Show (4:3)</PresentationFormat>
  <Paragraphs>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Microsoft YaHei</vt:lpstr>
      <vt:lpstr>Arial</vt:lpstr>
      <vt:lpstr>Calibri</vt:lpstr>
      <vt:lpstr>Calibri Light</vt:lpstr>
      <vt:lpstr>2_Office Theme</vt:lpstr>
      <vt:lpstr>Office 2013 - 2022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MB SCAC</cp:lastModifiedBy>
  <cp:revision>46</cp:revision>
  <dcterms:created xsi:type="dcterms:W3CDTF">2024-12-31T01:29:08Z</dcterms:created>
  <dcterms:modified xsi:type="dcterms:W3CDTF">2026-01-14T01:05:20Z</dcterms:modified>
</cp:coreProperties>
</file>