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603" r:id="rId3"/>
    <p:sldId id="606" r:id="rId4"/>
    <p:sldId id="607" r:id="rId5"/>
    <p:sldId id="608"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870471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466521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68256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07867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245423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92485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840786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37484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42312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283827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4077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1/14/2026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1/14/2026</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7500914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chemeClr val="accent5">
                <a:lumMod val="20000"/>
                <a:lumOff val="80000"/>
              </a:schemeClr>
            </a:gs>
            <a:gs pos="74000">
              <a:srgbClr val="CBC8DE">
                <a:lumMod val="86000"/>
              </a:srgbClr>
            </a:gs>
            <a:gs pos="87624">
              <a:schemeClr val="bg1"/>
            </a:gs>
            <a:gs pos="100000">
              <a:schemeClr val="accent5">
                <a:lumMod val="40000"/>
                <a:lumOff val="60000"/>
              </a:schemeClr>
            </a:gs>
          </a:gsLst>
          <a:lin ang="5400000" scaled="1"/>
        </a:gradFill>
        <a:effectLst/>
      </p:bgPr>
    </p:bg>
    <p:spTree>
      <p:nvGrpSpPr>
        <p:cNvPr id="1" name="">
          <a:extLst>
            <a:ext uri="{FF2B5EF4-FFF2-40B4-BE49-F238E27FC236}">
              <a16:creationId xmlns:a16="http://schemas.microsoft.com/office/drawing/2014/main" id="{B41C2E15-4C61-4287-67C4-67A6AF5E9B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7E1313-BB55-EE55-4D59-351ACBC5D36C}"/>
              </a:ext>
            </a:extLst>
          </p:cNvPr>
          <p:cNvSpPr>
            <a:spLocks noGrp="1"/>
          </p:cNvSpPr>
          <p:nvPr>
            <p:ph idx="1"/>
          </p:nvPr>
        </p:nvSpPr>
        <p:spPr>
          <a:xfrm>
            <a:off x="635000" y="704289"/>
            <a:ext cx="7772400"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Holy and gracious Heavenly Father, we pray for our missionary Judith as she shares the Gospel in Thailand. Among Thailand's 70 million people, Christians make up less than two percent. May the Spirit of the Lord anoint Judith with creative ways to proclaim Christ in local school and the communities where she lives. We give thanks for the </a:t>
            </a:r>
          </a:p>
        </p:txBody>
      </p:sp>
      <p:sp>
        <p:nvSpPr>
          <p:cNvPr id="6" name="Title 1">
            <a:extLst>
              <a:ext uri="{FF2B5EF4-FFF2-40B4-BE49-F238E27FC236}">
                <a16:creationId xmlns:a16="http://schemas.microsoft.com/office/drawing/2014/main" id="{41D54A98-B586-DCDF-63B9-C6E39BE754F3}"/>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D49EF317-0076-76D0-9140-456A4B52A9AF}"/>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337498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chemeClr val="accent5">
                <a:lumMod val="20000"/>
                <a:lumOff val="80000"/>
              </a:schemeClr>
            </a:gs>
            <a:gs pos="74000">
              <a:srgbClr val="CBC8DE">
                <a:lumMod val="86000"/>
              </a:srgbClr>
            </a:gs>
            <a:gs pos="87624">
              <a:schemeClr val="bg1"/>
            </a:gs>
            <a:gs pos="100000">
              <a:schemeClr val="accent5">
                <a:lumMod val="40000"/>
                <a:lumOff val="60000"/>
              </a:schemeClr>
            </a:gs>
          </a:gsLst>
          <a:lin ang="5400000" scaled="1"/>
        </a:gradFill>
        <a:effectLst/>
      </p:bgPr>
    </p:bg>
    <p:spTree>
      <p:nvGrpSpPr>
        <p:cNvPr id="1" name="">
          <a:extLst>
            <a:ext uri="{FF2B5EF4-FFF2-40B4-BE49-F238E27FC236}">
              <a16:creationId xmlns:a16="http://schemas.microsoft.com/office/drawing/2014/main" id="{9B89D18D-B6D9-3A32-A15B-280372222C4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430510-B3BC-3F98-9131-72877E4EFE16}"/>
              </a:ext>
            </a:extLst>
          </p:cNvPr>
          <p:cNvSpPr>
            <a:spLocks noGrp="1"/>
          </p:cNvSpPr>
          <p:nvPr>
            <p:ph idx="1"/>
          </p:nvPr>
        </p:nvSpPr>
        <p:spPr>
          <a:xfrm>
            <a:off x="635000" y="704289"/>
            <a:ext cx="7772400"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Christmas event she hosted in her own home last December. Through crafts, films, and games, she shared the Gospel of Jesus Christ with many people. We ask the Heavenly Father to raise up future Thai Christian preachers and leaders from among these individuals. In the name of our Lord Jesus Christ, Amen.</a:t>
            </a:r>
          </a:p>
        </p:txBody>
      </p:sp>
      <p:sp>
        <p:nvSpPr>
          <p:cNvPr id="6" name="Title 1">
            <a:extLst>
              <a:ext uri="{FF2B5EF4-FFF2-40B4-BE49-F238E27FC236}">
                <a16:creationId xmlns:a16="http://schemas.microsoft.com/office/drawing/2014/main" id="{34593B01-EFE1-2A93-70B3-9F1A6E6D977B}"/>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F4F255B3-47CB-68DE-DE4B-CD27B95E3852}"/>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304015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C5DC43AB-3DFA-74A2-01CD-5007F4B9DD67}"/>
              </a:ext>
            </a:extLst>
          </p:cNvPr>
          <p:cNvPicPr>
            <a:picLocks noGrp="1" noChangeAspect="1"/>
          </p:cNvPicPr>
          <p:nvPr>
            <p:ph idx="1"/>
          </p:nvPr>
        </p:nvPicPr>
        <p:blipFill>
          <a:blip r:embed="rId2"/>
          <a:srcRect l="12516" r="12469" b="-1"/>
          <a:stretch>
            <a:fillRect/>
          </a:stretch>
        </p:blipFill>
        <p:spPr>
          <a:xfrm>
            <a:off x="20" y="1282"/>
            <a:ext cx="9143980" cy="6856718"/>
          </a:xfrm>
          <a:prstGeom prst="rect">
            <a:avLst/>
          </a:prstGeom>
        </p:spPr>
      </p:pic>
    </p:spTree>
    <p:extLst>
      <p:ext uri="{BB962C8B-B14F-4D97-AF65-F5344CB8AC3E}">
        <p14:creationId xmlns:p14="http://schemas.microsoft.com/office/powerpoint/2010/main" val="420485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4CAEADE5-6173-9295-C676-6DA980B3CCA5}"/>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3304656537"/>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275</TotalTime>
  <Words>129</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46</cp:revision>
  <dcterms:created xsi:type="dcterms:W3CDTF">2024-12-31T01:29:08Z</dcterms:created>
  <dcterms:modified xsi:type="dcterms:W3CDTF">2026-01-14T01:00:28Z</dcterms:modified>
</cp:coreProperties>
</file>