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602" r:id="rId3"/>
    <p:sldId id="605" r:id="rId4"/>
    <p:sldId id="606" r:id="rId5"/>
    <p:sldId id="60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7" d="100"/>
          <a:sy n="77" d="100"/>
        </p:scale>
        <p:origin x="8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717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217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408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859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0170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5386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3687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082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4076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5925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673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962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chemeClr val="accent5">
                <a:lumMod val="20000"/>
                <a:lumOff val="80000"/>
              </a:schemeClr>
            </a:gs>
            <a:gs pos="74000">
              <a:srgbClr val="CBC8DE">
                <a:lumMod val="86000"/>
              </a:srgbClr>
            </a:gs>
            <a:gs pos="87624">
              <a:schemeClr val="bg1"/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188E2B-FFFC-F14F-62FD-DB0A78ECC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67051-B7AE-6AB4-C1B5-521C3D221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459" y="1008766"/>
            <a:ext cx="8028642" cy="5645527"/>
          </a:xfrm>
          <a:noFill/>
        </p:spPr>
        <p:txBody>
          <a:bodyPr>
            <a:noAutofit/>
          </a:bodyPr>
          <a:lstStyle/>
          <a:p>
            <a:pPr marL="0" indent="0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圣洁良善的天父上帝，我们为纯谦宣教士在泰国传福音祷告。在</a:t>
            </a:r>
            <a:r>
              <a:rPr lang="en-US" altLang="zh-CN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7</a:t>
            </a: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千万人口中，泰国基督徒不到两巴仙。求耶和华的灵恩膏纯谦，用创意方式，在当地学府和所住的社区中传扬基督。我们感恩，去年圣诞节，纯谦宣教士在她自己的家举办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5EC7EFB-FCAF-4723-0EDE-DE8C161BAA74}"/>
              </a:ext>
            </a:extLst>
          </p:cNvPr>
          <p:cNvSpPr txBox="1"/>
          <p:nvPr/>
        </p:nvSpPr>
        <p:spPr>
          <a:xfrm>
            <a:off x="0" y="302136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宣教关怀祷文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6A9B84-6762-FFA9-1924-6BD0727D6594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172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chemeClr val="accent5">
                <a:lumMod val="20000"/>
                <a:lumOff val="80000"/>
              </a:schemeClr>
            </a:gs>
            <a:gs pos="74000">
              <a:srgbClr val="CBC8DE">
                <a:lumMod val="86000"/>
              </a:srgbClr>
            </a:gs>
            <a:gs pos="87624">
              <a:schemeClr val="bg1"/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ABD679-18BF-888D-2F21-585536D82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8BBB4-9E02-3DAE-8233-3D0CCDC87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458" y="1008766"/>
            <a:ext cx="8162365" cy="5645527"/>
          </a:xfrm>
          <a:noFill/>
        </p:spPr>
        <p:txBody>
          <a:bodyPr>
            <a:noAutofit/>
          </a:bodyPr>
          <a:lstStyle/>
          <a:p>
            <a:pPr marL="0" indent="0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圣诞活动。她透过手工、电影、问答游戏，把耶稣基督的福音传播给许多人。求天父在这些人中兴起泰国未来的基督徒传道人与领袖。奉主耶稣基督的名，阿们。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8B5D8EF-6481-DCB5-DDEE-7B554E062157}"/>
              </a:ext>
            </a:extLst>
          </p:cNvPr>
          <p:cNvSpPr txBox="1"/>
          <p:nvPr/>
        </p:nvSpPr>
        <p:spPr>
          <a:xfrm>
            <a:off x="0" y="302136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宣教关怀祷文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76E64C-6F24-51EC-1944-E05279F86161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2482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89284F2-6EEF-1418-4065-5188F1CE60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932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EA80231-A13D-13CD-79F5-74A3FF86EC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442259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</TotalTime>
  <Words>189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42</cp:revision>
  <dcterms:created xsi:type="dcterms:W3CDTF">2024-12-31T01:29:08Z</dcterms:created>
  <dcterms:modified xsi:type="dcterms:W3CDTF">2026-01-14T00:58:08Z</dcterms:modified>
</cp:coreProperties>
</file>