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595" r:id="rId3"/>
    <p:sldId id="598" r:id="rId4"/>
    <p:sldId id="599" r:id="rId5"/>
    <p:sldId id="60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7" d="100"/>
          <a:sy n="77" d="100"/>
        </p:scale>
        <p:origin x="85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819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676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4299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69478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13921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79335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5648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15304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8818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266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925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05651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6563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8106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44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337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469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6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5368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586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752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946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1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2281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3000">
              <a:schemeClr val="bg1"/>
            </a:gs>
            <a:gs pos="0">
              <a:schemeClr val="accent1">
                <a:lumMod val="40000"/>
                <a:lumOff val="60000"/>
              </a:schemeClr>
            </a:gs>
            <a:gs pos="74000">
              <a:schemeClr val="accent5">
                <a:lumMod val="20000"/>
                <a:lumOff val="80000"/>
              </a:schemeClr>
            </a:gs>
            <a:gs pos="87624">
              <a:schemeClr val="bg1"/>
            </a:gs>
            <a:gs pos="100000">
              <a:schemeClr val="accent1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FC7346-3035-747B-AF95-88690E06AC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46736-2B22-87BF-2F3C-E42EA6816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458" y="1008766"/>
            <a:ext cx="8162365" cy="5645527"/>
          </a:xfrm>
          <a:noFill/>
        </p:spPr>
        <p:txBody>
          <a:bodyPr>
            <a:noAutofit/>
          </a:bodyPr>
          <a:lstStyle/>
          <a:p>
            <a:pPr marL="0" indent="0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全能的天父上帝，我们为日本宣教士梅滿和珊珊夫妇，以及他们的儿女立佳与立约祷告。在北海道最寒冷的一月，求祢保佑他们平安和健康。我们特别为北海道原住民爱努族的灵魂得救祷告。求天父坚固宣教士的心，克服一切障碍，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2EE8816-E24E-2EE2-D7A8-36B5F246C1AF}"/>
              </a:ext>
            </a:extLst>
          </p:cNvPr>
          <p:cNvSpPr txBox="1"/>
          <p:nvPr/>
        </p:nvSpPr>
        <p:spPr>
          <a:xfrm>
            <a:off x="0" y="302136"/>
            <a:ext cx="9144000" cy="639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101600">
                    <a:prstClr val="white"/>
                  </a:glow>
                </a:effectLst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宣教关怀祷文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101600">
                  <a:prstClr val="white"/>
                </a:glow>
              </a:effectLst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8105BF-ADD0-68E9-EBE1-F09AE3717D19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1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0958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3000">
              <a:schemeClr val="bg1"/>
            </a:gs>
            <a:gs pos="0">
              <a:schemeClr val="accent1">
                <a:lumMod val="40000"/>
                <a:lumOff val="60000"/>
              </a:schemeClr>
            </a:gs>
            <a:gs pos="74000">
              <a:schemeClr val="accent5">
                <a:lumMod val="20000"/>
                <a:lumOff val="80000"/>
              </a:schemeClr>
            </a:gs>
            <a:gs pos="87624">
              <a:schemeClr val="bg1"/>
            </a:gs>
            <a:gs pos="100000">
              <a:schemeClr val="accent1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B600F6-69B3-DA1A-2F4D-DFB5E9FEB1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9ED042-31EB-C851-02A8-CE9E76D79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458" y="1008766"/>
            <a:ext cx="8162365" cy="5645527"/>
          </a:xfrm>
          <a:noFill/>
        </p:spPr>
        <p:txBody>
          <a:bodyPr>
            <a:noAutofit/>
          </a:bodyPr>
          <a:lstStyle/>
          <a:p>
            <a:pPr marL="0" indent="0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向爱努族和日本人传扬福音。求圣灵在爱努族和日本人内心动工，柔软他们的心，清楚明白耶稣是永生的活水泉源。奉主耶稣基督的名，阿们。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A5CC975-29C7-A7D0-A1B6-08BA459EFE2D}"/>
              </a:ext>
            </a:extLst>
          </p:cNvPr>
          <p:cNvSpPr txBox="1"/>
          <p:nvPr/>
        </p:nvSpPr>
        <p:spPr>
          <a:xfrm>
            <a:off x="0" y="302136"/>
            <a:ext cx="9144000" cy="639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101600">
                    <a:prstClr val="white"/>
                  </a:glow>
                </a:effectLst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宣教关怀祷文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101600">
                  <a:prstClr val="white"/>
                </a:glow>
              </a:effectLst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C123626-AF58-A55C-80EB-2B1BEC8FADA6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3078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5FB3280-08B9-A18C-1F50-6277E951C9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6B289EF-B0A4-CC47-6D1C-25B8BD45B1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19" r="12493" b="-20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6411889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197</TotalTime>
  <Words>179</Words>
  <Application>Microsoft Office PowerPoint</Application>
  <PresentationFormat>On-screen Show (4:3)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Microsoft YaHei</vt:lpstr>
      <vt:lpstr>Arial</vt:lpstr>
      <vt:lpstr>Calibri</vt:lpstr>
      <vt:lpstr>Calibri Light</vt:lpstr>
      <vt:lpstr>2_Office Theme</vt:lpstr>
      <vt:lpstr>Office 2013 - 2022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MB SCAC</cp:lastModifiedBy>
  <cp:revision>41</cp:revision>
  <dcterms:created xsi:type="dcterms:W3CDTF">2024-12-31T01:29:08Z</dcterms:created>
  <dcterms:modified xsi:type="dcterms:W3CDTF">2026-01-06T01:34:23Z</dcterms:modified>
</cp:coreProperties>
</file>