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84" r:id="rId2"/>
  </p:sldMasterIdLst>
  <p:sldIdLst>
    <p:sldId id="597" r:id="rId3"/>
    <p:sldId id="600" r:id="rId4"/>
    <p:sldId id="601" r:id="rId5"/>
    <p:sldId id="602" r:id="rId6"/>
    <p:sldId id="603" r:id="rId7"/>
    <p:sldId id="604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79" d="100"/>
          <a:sy n="79" d="100"/>
        </p:scale>
        <p:origin x="1686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C12A672-F013-43E1-8938-EB0F912EF20E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1/6/2026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BA665C6-EACC-4232-BA64-940A52A98B9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381976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C12A672-F013-43E1-8938-EB0F912EF20E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1/6/2026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BA665C6-EACC-4232-BA64-940A52A98B9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667606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C12A672-F013-43E1-8938-EB0F912EF20E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1/6/2026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BA665C6-EACC-4232-BA64-940A52A98B9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0429979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C12A672-F013-43E1-8938-EB0F912EF20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1/6/2026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A665C6-EACC-4232-BA64-940A52A98B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6784471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C12A672-F013-43E1-8938-EB0F912EF20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1/6/2026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A665C6-EACC-4232-BA64-940A52A98B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7731641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C12A672-F013-43E1-8938-EB0F912EF20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1/6/2026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A665C6-EACC-4232-BA64-940A52A98B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076079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C12A672-F013-43E1-8938-EB0F912EF20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1/6/2026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A665C6-EACC-4232-BA64-940A52A98B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0639364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C12A672-F013-43E1-8938-EB0F912EF20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1/6/2026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A665C6-EACC-4232-BA64-940A52A98B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9129692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C12A672-F013-43E1-8938-EB0F912EF20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1/6/2026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A665C6-EACC-4232-BA64-940A52A98B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744423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C12A672-F013-43E1-8938-EB0F912EF20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1/6/2026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A665C6-EACC-4232-BA64-940A52A98B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133004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C12A672-F013-43E1-8938-EB0F912EF20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1/6/2026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A665C6-EACC-4232-BA64-940A52A98B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990682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C12A672-F013-43E1-8938-EB0F912EF20E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1/6/2026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BA665C6-EACC-4232-BA64-940A52A98B9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4056513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C12A672-F013-43E1-8938-EB0F912EF20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1/6/2026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A665C6-EACC-4232-BA64-940A52A98B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0519288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C12A672-F013-43E1-8938-EB0F912EF20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1/6/2026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A665C6-EACC-4232-BA64-940A52A98B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0541484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C12A672-F013-43E1-8938-EB0F912EF20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1/6/2026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A665C6-EACC-4232-BA64-940A52A98B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54200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C12A672-F013-43E1-8938-EB0F912EF20E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1/6/2026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BA665C6-EACC-4232-BA64-940A52A98B9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133789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C12A672-F013-43E1-8938-EB0F912EF20E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1/6/2026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BA665C6-EACC-4232-BA64-940A52A98B9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484695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C12A672-F013-43E1-8938-EB0F912EF20E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1/6/2026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BA665C6-EACC-4232-BA64-940A52A98B9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960063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C12A672-F013-43E1-8938-EB0F912EF20E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1/6/2026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BA665C6-EACC-4232-BA64-940A52A98B9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753683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C12A672-F013-43E1-8938-EB0F912EF20E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1/6/2026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BA665C6-EACC-4232-BA64-940A52A98B9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058623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C12A672-F013-43E1-8938-EB0F912EF20E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1/6/2026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BA665C6-EACC-4232-BA64-940A52A98B9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375225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C12A672-F013-43E1-8938-EB0F912EF20E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1/6/2026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BA665C6-EACC-4232-BA64-940A52A98B9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594651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C12A672-F013-43E1-8938-EB0F912EF20E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1/6/2026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BA665C6-EACC-4232-BA64-940A52A98B9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07185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BC12A672-F013-43E1-8938-EB0F912EF20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1/6/2026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3BA665C6-EACC-4232-BA64-940A52A98B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554019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3000">
              <a:schemeClr val="bg1"/>
            </a:gs>
            <a:gs pos="0">
              <a:schemeClr val="accent1">
                <a:lumMod val="40000"/>
                <a:lumOff val="60000"/>
              </a:schemeClr>
            </a:gs>
            <a:gs pos="74000">
              <a:schemeClr val="accent5">
                <a:lumMod val="20000"/>
                <a:lumOff val="80000"/>
              </a:schemeClr>
            </a:gs>
            <a:gs pos="87624">
              <a:schemeClr val="bg1"/>
            </a:gs>
            <a:gs pos="100000">
              <a:schemeClr val="accent1">
                <a:lumMod val="40000"/>
                <a:lumOff val="60000"/>
              </a:schemeClr>
            </a:gs>
          </a:gsLst>
          <a:lin ang="5400000" scaled="1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EFAD611-EBF6-6120-1DB9-F0B9C852139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AA4529-1C18-ABCD-121B-65030641AA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7487" y="828544"/>
            <a:ext cx="8165514" cy="5592365"/>
          </a:xfrm>
          <a:solidFill>
            <a:srgbClr val="384C00">
              <a:alpha val="0"/>
            </a:srgbClr>
          </a:solidFill>
        </p:spPr>
        <p:txBody>
          <a:bodyPr>
            <a:noAutofit/>
          </a:bodyPr>
          <a:lstStyle/>
          <a:p>
            <a:pPr marL="0" indent="0">
              <a:lnSpc>
                <a:spcPts val="4400"/>
              </a:lnSpc>
              <a:spcBef>
                <a:spcPts val="0"/>
              </a:spcBef>
              <a:buNone/>
            </a:pP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Allah Bapa di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Surga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, kami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berdoa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untuk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pasangan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misionari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Matthew dan Diana di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Jepun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,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serta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dua orang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anak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mereka. Pada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bulan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Januari yang paling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sejuk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di Hokkaido, kami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mohon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Tuhan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untuk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melindungi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mereka dan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menjaga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kesihatan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mereka. Kami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berdoa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khususnya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untuk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keselamatan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jiwa-jiwa</a:t>
            </a:r>
            <a:endParaRPr lang="en-US" sz="3600" b="1" dirty="0">
              <a:solidFill>
                <a:schemeClr val="tx2">
                  <a:lumMod val="50000"/>
                </a:schemeClr>
              </a:solidFill>
              <a:effectLst>
                <a:glow rad="101600">
                  <a:schemeClr val="bg1"/>
                </a:glow>
              </a:effectLst>
              <a:ea typeface="Microsoft YaHei" panose="020B0503020204020204" charset="-122"/>
            </a:endParaRP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7515E1B9-C1AD-97C8-053C-6DEBF7A53B67}"/>
              </a:ext>
            </a:extLst>
          </p:cNvPr>
          <p:cNvSpPr txBox="1"/>
          <p:nvPr/>
        </p:nvSpPr>
        <p:spPr>
          <a:xfrm>
            <a:off x="0" y="207718"/>
            <a:ext cx="9144000" cy="49657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44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>
                  <a:glow rad="88900">
                    <a:prstClr val="white"/>
                  </a:glow>
                </a:effectLst>
                <a:uLnTx/>
                <a:uFillTx/>
                <a:latin typeface="Calibri"/>
                <a:ea typeface="Microsoft YaHei" panose="020B0503020204020204" charset="-122"/>
                <a:cs typeface="Calibri" panose="020F0502020204030204" charset="0"/>
              </a:rPr>
              <a:t>Doa</a:t>
            </a:r>
            <a:r>
              <a:rPr kumimoji="0" lang="en-US" altLang="zh-CN" sz="4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glow rad="88900">
                    <a:prstClr val="white"/>
                  </a:glow>
                </a:effectLst>
                <a:uLnTx/>
                <a:uFillTx/>
                <a:latin typeface="Calibri"/>
                <a:ea typeface="Microsoft YaHei" panose="020B0503020204020204" charset="-122"/>
                <a:cs typeface="Calibri" panose="020F0502020204030204" charset="0"/>
              </a:rPr>
              <a:t> </a:t>
            </a:r>
            <a:r>
              <a:rPr kumimoji="0" lang="en-US" altLang="zh-CN" sz="44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>
                  <a:glow rad="88900">
                    <a:prstClr val="white"/>
                  </a:glow>
                </a:effectLst>
                <a:uLnTx/>
                <a:uFillTx/>
                <a:latin typeface="Calibri"/>
                <a:ea typeface="Microsoft YaHei" panose="020B0503020204020204" charset="-122"/>
                <a:cs typeface="Calibri" panose="020F0502020204030204" charset="0"/>
              </a:rPr>
              <a:t>Penjagaan</a:t>
            </a:r>
            <a:r>
              <a:rPr kumimoji="0" lang="en-US" altLang="zh-CN" sz="4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glow rad="88900">
                    <a:prstClr val="white"/>
                  </a:glow>
                </a:effectLst>
                <a:uLnTx/>
                <a:uFillTx/>
                <a:latin typeface="Calibri"/>
                <a:ea typeface="Microsoft YaHei" panose="020B0503020204020204" charset="-122"/>
                <a:cs typeface="Calibri" panose="020F0502020204030204" charset="0"/>
              </a:rPr>
              <a:t> </a:t>
            </a:r>
            <a:r>
              <a:rPr kumimoji="0" lang="en-US" altLang="zh-CN" sz="44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>
                  <a:glow rad="88900">
                    <a:prstClr val="white"/>
                  </a:glow>
                </a:effectLst>
                <a:uLnTx/>
                <a:uFillTx/>
                <a:latin typeface="Calibri"/>
                <a:ea typeface="Microsoft YaHei" panose="020B0503020204020204" charset="-122"/>
                <a:cs typeface="Calibri" panose="020F0502020204030204" charset="0"/>
              </a:rPr>
              <a:t>Misi</a:t>
            </a:r>
            <a:endParaRPr kumimoji="0" lang="en-US" altLang="zh-CN" sz="44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>
                <a:glow rad="88900">
                  <a:prstClr val="white"/>
                </a:glow>
              </a:effectLst>
              <a:uLnTx/>
              <a:uFillTx/>
              <a:latin typeface="Calibri"/>
              <a:ea typeface="Microsoft YaHei" panose="020B0503020204020204" charset="-122"/>
              <a:cs typeface="Calibri" panose="020F050202020403020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B28B4C7-7BB1-3872-D30F-A7970F8E1AA7}"/>
              </a:ext>
            </a:extLst>
          </p:cNvPr>
          <p:cNvSpPr txBox="1"/>
          <p:nvPr/>
        </p:nvSpPr>
        <p:spPr>
          <a:xfrm>
            <a:off x="8029111" y="6097744"/>
            <a:ext cx="94705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4000" b="1">
                <a:solidFill>
                  <a:srgbClr val="7030A0"/>
                </a:solidFill>
                <a:effectLst>
                  <a:glow rad="88900">
                    <a:prstClr val="white"/>
                  </a:glow>
                </a:effectLst>
                <a:ea typeface="Microsoft YaHei" panose="020B0503020204020204" charset="-122"/>
              </a:defRPr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glow rad="88900">
                    <a:prstClr val="white"/>
                  </a:glow>
                </a:effectLst>
                <a:uLnTx/>
                <a:uFillTx/>
                <a:latin typeface="Calibri" panose="020F0502020204030204"/>
                <a:ea typeface="Microsoft YaHei" panose="020B0503020204020204" charset="-122"/>
                <a:cs typeface="+mn-cs"/>
              </a:rPr>
              <a:t>1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glow rad="88900">
                    <a:prstClr val="white"/>
                  </a:glow>
                </a:effectLst>
                <a:uLnTx/>
                <a:uFillTx/>
                <a:latin typeface="Calibri" panose="020F0502020204030204"/>
                <a:ea typeface="Microsoft YaHei" panose="020B0503020204020204" charset="-122"/>
                <a:cs typeface="+mn-cs"/>
              </a:rPr>
              <a:t>/</a:t>
            </a:r>
            <a:r>
              <a:rPr kumimoji="0" lang="en-US" altLang="zh-CN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glow rad="88900">
                    <a:prstClr val="white"/>
                  </a:glow>
                </a:effectLst>
                <a:uLnTx/>
                <a:uFillTx/>
                <a:latin typeface="Calibri" panose="020F0502020204030204"/>
                <a:ea typeface="Microsoft YaHei" panose="020B0503020204020204" charset="-122"/>
                <a:cs typeface="+mn-cs"/>
              </a:rPr>
              <a:t>3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>
                <a:glow rad="88900">
                  <a:prstClr val="white"/>
                </a:glow>
              </a:effectLst>
              <a:uLnTx/>
              <a:uFillTx/>
              <a:latin typeface="Calibri" panose="020F0502020204030204"/>
              <a:ea typeface="Microsoft YaHei" panose="020B0503020204020204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008231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3000">
              <a:schemeClr val="bg1"/>
            </a:gs>
            <a:gs pos="0">
              <a:schemeClr val="accent1">
                <a:lumMod val="40000"/>
                <a:lumOff val="60000"/>
              </a:schemeClr>
            </a:gs>
            <a:gs pos="74000">
              <a:schemeClr val="accent5">
                <a:lumMod val="20000"/>
                <a:lumOff val="80000"/>
              </a:schemeClr>
            </a:gs>
            <a:gs pos="87624">
              <a:schemeClr val="bg1"/>
            </a:gs>
            <a:gs pos="100000">
              <a:schemeClr val="accent1">
                <a:lumMod val="40000"/>
                <a:lumOff val="60000"/>
              </a:schemeClr>
            </a:gs>
          </a:gsLst>
          <a:lin ang="5400000" scaled="1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2CDE37F-70BC-46D2-404C-EF15B46E1C1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39A553-3FF8-CB01-B673-5EC1E52EFF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7487" y="828544"/>
            <a:ext cx="8165514" cy="5592365"/>
          </a:xfrm>
          <a:solidFill>
            <a:srgbClr val="384C00">
              <a:alpha val="0"/>
            </a:srgbClr>
          </a:solidFill>
        </p:spPr>
        <p:txBody>
          <a:bodyPr>
            <a:noAutofit/>
          </a:bodyPr>
          <a:lstStyle/>
          <a:p>
            <a:pPr marL="0" indent="0">
              <a:lnSpc>
                <a:spcPts val="4400"/>
              </a:lnSpc>
              <a:spcBef>
                <a:spcPts val="0"/>
              </a:spcBef>
              <a:buNone/>
            </a:pP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suku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Ainu di Hokkaido. Kami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mohon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Bapa untuk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menguatkan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hati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misionari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agar mereka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dapat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mengatasi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semua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rintangan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dalam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memberitakan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Injil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kepada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suku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Ainu dan rakyat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Jepun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.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Semoga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Roh Kudus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bekerja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di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dalam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hati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suku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Ainu dan orang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Jepun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,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melembutkan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hati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mereka agar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dapat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memahami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dengan</a:t>
            </a:r>
            <a:endParaRPr lang="en-US" sz="3600" b="1" dirty="0">
              <a:solidFill>
                <a:schemeClr val="tx2">
                  <a:lumMod val="50000"/>
                </a:schemeClr>
              </a:solidFill>
              <a:effectLst>
                <a:glow rad="101600">
                  <a:schemeClr val="bg1"/>
                </a:glow>
              </a:effectLst>
              <a:ea typeface="Microsoft YaHei" panose="020B0503020204020204" charset="-122"/>
            </a:endParaRP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D871332C-77C2-C505-7C60-DA1E22F87A66}"/>
              </a:ext>
            </a:extLst>
          </p:cNvPr>
          <p:cNvSpPr txBox="1"/>
          <p:nvPr/>
        </p:nvSpPr>
        <p:spPr>
          <a:xfrm>
            <a:off x="0" y="207718"/>
            <a:ext cx="9144000" cy="49657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44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>
                  <a:glow rad="88900">
                    <a:prstClr val="white"/>
                  </a:glow>
                </a:effectLst>
                <a:uLnTx/>
                <a:uFillTx/>
                <a:latin typeface="Calibri"/>
                <a:ea typeface="Microsoft YaHei" panose="020B0503020204020204" charset="-122"/>
                <a:cs typeface="Calibri" panose="020F0502020204030204" charset="0"/>
              </a:rPr>
              <a:t>Doa</a:t>
            </a:r>
            <a:r>
              <a:rPr kumimoji="0" lang="en-US" altLang="zh-CN" sz="4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glow rad="88900">
                    <a:prstClr val="white"/>
                  </a:glow>
                </a:effectLst>
                <a:uLnTx/>
                <a:uFillTx/>
                <a:latin typeface="Calibri"/>
                <a:ea typeface="Microsoft YaHei" panose="020B0503020204020204" charset="-122"/>
                <a:cs typeface="Calibri" panose="020F0502020204030204" charset="0"/>
              </a:rPr>
              <a:t> </a:t>
            </a:r>
            <a:r>
              <a:rPr kumimoji="0" lang="en-US" altLang="zh-CN" sz="44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>
                  <a:glow rad="88900">
                    <a:prstClr val="white"/>
                  </a:glow>
                </a:effectLst>
                <a:uLnTx/>
                <a:uFillTx/>
                <a:latin typeface="Calibri"/>
                <a:ea typeface="Microsoft YaHei" panose="020B0503020204020204" charset="-122"/>
                <a:cs typeface="Calibri" panose="020F0502020204030204" charset="0"/>
              </a:rPr>
              <a:t>Penjagaan</a:t>
            </a:r>
            <a:r>
              <a:rPr kumimoji="0" lang="en-US" altLang="zh-CN" sz="4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glow rad="88900">
                    <a:prstClr val="white"/>
                  </a:glow>
                </a:effectLst>
                <a:uLnTx/>
                <a:uFillTx/>
                <a:latin typeface="Calibri"/>
                <a:ea typeface="Microsoft YaHei" panose="020B0503020204020204" charset="-122"/>
                <a:cs typeface="Calibri" panose="020F0502020204030204" charset="0"/>
              </a:rPr>
              <a:t> </a:t>
            </a:r>
            <a:r>
              <a:rPr kumimoji="0" lang="en-US" altLang="zh-CN" sz="44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>
                  <a:glow rad="88900">
                    <a:prstClr val="white"/>
                  </a:glow>
                </a:effectLst>
                <a:uLnTx/>
                <a:uFillTx/>
                <a:latin typeface="Calibri"/>
                <a:ea typeface="Microsoft YaHei" panose="020B0503020204020204" charset="-122"/>
                <a:cs typeface="Calibri" panose="020F0502020204030204" charset="0"/>
              </a:rPr>
              <a:t>Misi</a:t>
            </a:r>
            <a:endParaRPr kumimoji="0" lang="en-US" altLang="zh-CN" sz="44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>
                <a:glow rad="88900">
                  <a:prstClr val="white"/>
                </a:glow>
              </a:effectLst>
              <a:uLnTx/>
              <a:uFillTx/>
              <a:latin typeface="Calibri"/>
              <a:ea typeface="Microsoft YaHei" panose="020B0503020204020204" charset="-122"/>
              <a:cs typeface="Calibri" panose="020F050202020403020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28C1CAF-FB75-93C4-860D-120E6B5D5FFD}"/>
              </a:ext>
            </a:extLst>
          </p:cNvPr>
          <p:cNvSpPr txBox="1"/>
          <p:nvPr/>
        </p:nvSpPr>
        <p:spPr>
          <a:xfrm>
            <a:off x="8029111" y="6097744"/>
            <a:ext cx="94705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4000" b="1">
                <a:solidFill>
                  <a:srgbClr val="7030A0"/>
                </a:solidFill>
                <a:effectLst>
                  <a:glow rad="88900">
                    <a:prstClr val="white"/>
                  </a:glow>
                </a:effectLst>
                <a:ea typeface="Microsoft YaHei" panose="020B0503020204020204" charset="-122"/>
              </a:defRPr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glow rad="88900">
                    <a:prstClr val="white"/>
                  </a:glow>
                </a:effectLst>
                <a:uLnTx/>
                <a:uFillTx/>
                <a:latin typeface="Calibri" panose="020F0502020204030204"/>
                <a:ea typeface="Microsoft YaHei" panose="020B0503020204020204" charset="-122"/>
                <a:cs typeface="+mn-cs"/>
              </a:rPr>
              <a:t>2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glow rad="88900">
                    <a:prstClr val="white"/>
                  </a:glow>
                </a:effectLst>
                <a:uLnTx/>
                <a:uFillTx/>
                <a:latin typeface="Calibri" panose="020F0502020204030204"/>
                <a:ea typeface="Microsoft YaHei" panose="020B0503020204020204" charset="-122"/>
                <a:cs typeface="+mn-cs"/>
              </a:rPr>
              <a:t>/</a:t>
            </a:r>
            <a:r>
              <a:rPr kumimoji="0" lang="en-US" altLang="zh-CN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glow rad="88900">
                    <a:prstClr val="white"/>
                  </a:glow>
                </a:effectLst>
                <a:uLnTx/>
                <a:uFillTx/>
                <a:latin typeface="Calibri" panose="020F0502020204030204"/>
                <a:ea typeface="Microsoft YaHei" panose="020B0503020204020204" charset="-122"/>
                <a:cs typeface="+mn-cs"/>
              </a:rPr>
              <a:t>3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>
                <a:glow rad="88900">
                  <a:prstClr val="white"/>
                </a:glow>
              </a:effectLst>
              <a:uLnTx/>
              <a:uFillTx/>
              <a:latin typeface="Calibri" panose="020F0502020204030204"/>
              <a:ea typeface="Microsoft YaHei" panose="020B0503020204020204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884943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3000">
              <a:schemeClr val="bg1"/>
            </a:gs>
            <a:gs pos="0">
              <a:schemeClr val="accent1">
                <a:lumMod val="40000"/>
                <a:lumOff val="60000"/>
              </a:schemeClr>
            </a:gs>
            <a:gs pos="74000">
              <a:schemeClr val="accent5">
                <a:lumMod val="20000"/>
                <a:lumOff val="80000"/>
              </a:schemeClr>
            </a:gs>
            <a:gs pos="87624">
              <a:schemeClr val="bg1"/>
            </a:gs>
            <a:gs pos="100000">
              <a:schemeClr val="accent1">
                <a:lumMod val="40000"/>
                <a:lumOff val="60000"/>
              </a:schemeClr>
            </a:gs>
          </a:gsLst>
          <a:lin ang="5400000" scaled="1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49729A9-F996-79CF-65C6-A0568CC5E32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53964E-5E06-011B-67A4-E303B49859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7487" y="828544"/>
            <a:ext cx="8165514" cy="5592365"/>
          </a:xfrm>
          <a:solidFill>
            <a:srgbClr val="384C00">
              <a:alpha val="0"/>
            </a:srgbClr>
          </a:solidFill>
        </p:spPr>
        <p:txBody>
          <a:bodyPr>
            <a:noAutofit/>
          </a:bodyPr>
          <a:lstStyle/>
          <a:p>
            <a:pPr marL="0" indent="0">
              <a:lnSpc>
                <a:spcPts val="4400"/>
              </a:lnSpc>
              <a:spcBef>
                <a:spcPts val="0"/>
              </a:spcBef>
              <a:buNone/>
            </a:pP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jelas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bahwa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Yesus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Kristus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adalah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mata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air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hidup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yang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memberikan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kehidupan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kekal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. Dalam nama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Tuhan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Yesus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Kristus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, Amin.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EEFB191F-4EB6-5085-26B5-51F41DF0B0F9}"/>
              </a:ext>
            </a:extLst>
          </p:cNvPr>
          <p:cNvSpPr txBox="1"/>
          <p:nvPr/>
        </p:nvSpPr>
        <p:spPr>
          <a:xfrm>
            <a:off x="0" y="207718"/>
            <a:ext cx="9144000" cy="49657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44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>
                  <a:glow rad="88900">
                    <a:prstClr val="white"/>
                  </a:glow>
                </a:effectLst>
                <a:uLnTx/>
                <a:uFillTx/>
                <a:latin typeface="Calibri"/>
                <a:ea typeface="Microsoft YaHei" panose="020B0503020204020204" charset="-122"/>
                <a:cs typeface="Calibri" panose="020F0502020204030204" charset="0"/>
              </a:rPr>
              <a:t>Doa</a:t>
            </a:r>
            <a:r>
              <a:rPr kumimoji="0" lang="en-US" altLang="zh-CN" sz="4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glow rad="88900">
                    <a:prstClr val="white"/>
                  </a:glow>
                </a:effectLst>
                <a:uLnTx/>
                <a:uFillTx/>
                <a:latin typeface="Calibri"/>
                <a:ea typeface="Microsoft YaHei" panose="020B0503020204020204" charset="-122"/>
                <a:cs typeface="Calibri" panose="020F0502020204030204" charset="0"/>
              </a:rPr>
              <a:t> </a:t>
            </a:r>
            <a:r>
              <a:rPr kumimoji="0" lang="en-US" altLang="zh-CN" sz="44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>
                  <a:glow rad="88900">
                    <a:prstClr val="white"/>
                  </a:glow>
                </a:effectLst>
                <a:uLnTx/>
                <a:uFillTx/>
                <a:latin typeface="Calibri"/>
                <a:ea typeface="Microsoft YaHei" panose="020B0503020204020204" charset="-122"/>
                <a:cs typeface="Calibri" panose="020F0502020204030204" charset="0"/>
              </a:rPr>
              <a:t>Penjagaan</a:t>
            </a:r>
            <a:r>
              <a:rPr kumimoji="0" lang="en-US" altLang="zh-CN" sz="4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glow rad="88900">
                    <a:prstClr val="white"/>
                  </a:glow>
                </a:effectLst>
                <a:uLnTx/>
                <a:uFillTx/>
                <a:latin typeface="Calibri"/>
                <a:ea typeface="Microsoft YaHei" panose="020B0503020204020204" charset="-122"/>
                <a:cs typeface="Calibri" panose="020F0502020204030204" charset="0"/>
              </a:rPr>
              <a:t> </a:t>
            </a:r>
            <a:r>
              <a:rPr kumimoji="0" lang="en-US" altLang="zh-CN" sz="44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>
                  <a:glow rad="88900">
                    <a:prstClr val="white"/>
                  </a:glow>
                </a:effectLst>
                <a:uLnTx/>
                <a:uFillTx/>
                <a:latin typeface="Calibri"/>
                <a:ea typeface="Microsoft YaHei" panose="020B0503020204020204" charset="-122"/>
                <a:cs typeface="Calibri" panose="020F0502020204030204" charset="0"/>
              </a:rPr>
              <a:t>Misi</a:t>
            </a:r>
            <a:endParaRPr kumimoji="0" lang="en-US" altLang="zh-CN" sz="44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>
                <a:glow rad="88900">
                  <a:prstClr val="white"/>
                </a:glow>
              </a:effectLst>
              <a:uLnTx/>
              <a:uFillTx/>
              <a:latin typeface="Calibri"/>
              <a:ea typeface="Microsoft YaHei" panose="020B0503020204020204" charset="-122"/>
              <a:cs typeface="Calibri" panose="020F050202020403020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33A9316-6035-DCB8-E9F2-BB2B2B90E8FB}"/>
              </a:ext>
            </a:extLst>
          </p:cNvPr>
          <p:cNvSpPr txBox="1"/>
          <p:nvPr/>
        </p:nvSpPr>
        <p:spPr>
          <a:xfrm>
            <a:off x="8029111" y="6097744"/>
            <a:ext cx="94705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4000" b="1">
                <a:solidFill>
                  <a:srgbClr val="7030A0"/>
                </a:solidFill>
                <a:effectLst>
                  <a:glow rad="88900">
                    <a:prstClr val="white"/>
                  </a:glow>
                </a:effectLst>
                <a:ea typeface="Microsoft YaHei" panose="020B0503020204020204" charset="-122"/>
              </a:defRPr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glow rad="88900">
                    <a:prstClr val="white"/>
                  </a:glow>
                </a:effectLst>
                <a:uLnTx/>
                <a:uFillTx/>
                <a:latin typeface="Calibri" panose="020F0502020204030204"/>
                <a:ea typeface="Microsoft YaHei" panose="020B0503020204020204" charset="-122"/>
                <a:cs typeface="+mn-cs"/>
              </a:rPr>
              <a:t>3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glow rad="88900">
                    <a:prstClr val="white"/>
                  </a:glow>
                </a:effectLst>
                <a:uLnTx/>
                <a:uFillTx/>
                <a:latin typeface="Calibri" panose="020F0502020204030204"/>
                <a:ea typeface="Microsoft YaHei" panose="020B0503020204020204" charset="-122"/>
                <a:cs typeface="+mn-cs"/>
              </a:rPr>
              <a:t>/</a:t>
            </a:r>
            <a:r>
              <a:rPr kumimoji="0" lang="en-US" altLang="zh-CN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glow rad="88900">
                    <a:prstClr val="white"/>
                  </a:glow>
                </a:effectLst>
                <a:uLnTx/>
                <a:uFillTx/>
                <a:latin typeface="Calibri" panose="020F0502020204030204"/>
                <a:ea typeface="Microsoft YaHei" panose="020B0503020204020204" charset="-122"/>
                <a:cs typeface="+mn-cs"/>
              </a:rPr>
              <a:t>3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>
                <a:glow rad="88900">
                  <a:prstClr val="white"/>
                </a:glow>
              </a:effectLst>
              <a:uLnTx/>
              <a:uFillTx/>
              <a:latin typeface="Calibri" panose="020F0502020204030204"/>
              <a:ea typeface="Microsoft YaHei" panose="020B0503020204020204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869329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42A4FC2C-047E-45A5-965D-8E1E3BF09B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143" y="0"/>
            <a:ext cx="9141714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999A216A-108F-C961-F127-65E01EF0B4B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rcRect l="12493" t="19" r="12493" b="-20"/>
          <a:stretch>
            <a:fillRect/>
          </a:stretch>
        </p:blipFill>
        <p:spPr>
          <a:xfrm>
            <a:off x="20" y="1282"/>
            <a:ext cx="9143980" cy="68567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25702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42A4FC2C-047E-45A5-965D-8E1E3BF09B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143" y="0"/>
            <a:ext cx="9141714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9CAF6D64-0914-4981-B0A6-5EEA4D7C58C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rcRect l="12493" t="-1" r="12493" b="-1"/>
          <a:stretch>
            <a:fillRect/>
          </a:stretch>
        </p:blipFill>
        <p:spPr>
          <a:xfrm>
            <a:off x="20" y="1282"/>
            <a:ext cx="9143980" cy="68567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67985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42A4FC2C-047E-45A5-965D-8E1E3BF09B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143" y="0"/>
            <a:ext cx="9141714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354E9F9F-E715-68E5-1F89-24F4B22EB1A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rcRect l="12493" t="-1" r="12493" b="-1"/>
          <a:stretch>
            <a:fillRect/>
          </a:stretch>
        </p:blipFill>
        <p:spPr>
          <a:xfrm>
            <a:off x="20" y="1282"/>
            <a:ext cx="9143980" cy="68567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490309"/>
      </p:ext>
    </p:extLst>
  </p:cSld>
  <p:clrMapOvr>
    <a:masterClrMapping/>
  </p:clrMapOvr>
</p:sld>
</file>

<file path=ppt/theme/theme1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2013 - 2022 Theme">
  <a:themeElements>
    <a:clrScheme name="Office 2013 - 2022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1D9A78"/>
      </a:accent1>
      <a:accent2>
        <a:srgbClr val="8BC145"/>
      </a:accent2>
      <a:accent3>
        <a:srgbClr val="36AFCE"/>
      </a:accent3>
      <a:accent4>
        <a:srgbClr val="1D6FA9"/>
      </a:accent4>
      <a:accent5>
        <a:srgbClr val="B74919"/>
      </a:accent5>
      <a:accent6>
        <a:srgbClr val="F19D19"/>
      </a:accent6>
      <a:hlink>
        <a:srgbClr val="0563C1"/>
      </a:hlink>
      <a:folHlink>
        <a:srgbClr val="954F72"/>
      </a:folHlink>
    </a:clrScheme>
    <a:fontScheme name="Office 2013 - 2022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AE6F2518-B084-4896-AF52-66CC2144AA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308</TotalTime>
  <Words>129</Words>
  <Application>Microsoft Office PowerPoint</Application>
  <PresentationFormat>On-screen Show (4:3)</PresentationFormat>
  <Paragraphs>9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Microsoft YaHei</vt:lpstr>
      <vt:lpstr>Arial</vt:lpstr>
      <vt:lpstr>Calibri</vt:lpstr>
      <vt:lpstr>Calibri Light</vt:lpstr>
      <vt:lpstr>2_Office Theme</vt:lpstr>
      <vt:lpstr>Office 2013 - 2022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MB SCAC</cp:lastModifiedBy>
  <cp:revision>45</cp:revision>
  <dcterms:created xsi:type="dcterms:W3CDTF">2024-12-31T01:29:08Z</dcterms:created>
  <dcterms:modified xsi:type="dcterms:W3CDTF">2026-01-06T01:38:16Z</dcterms:modified>
</cp:coreProperties>
</file>