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Lst>
  <p:sldIdLst>
    <p:sldId id="514" r:id="rId3"/>
    <p:sldId id="517" r:id="rId4"/>
    <p:sldId id="518" r:id="rId5"/>
    <p:sldId id="519"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E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7" d="100"/>
          <a:sy n="77" d="100"/>
        </p:scale>
        <p:origin x="85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5" Type="http://schemas.openxmlformats.org/officeDocument/2006/relationships/slide" Target="slides/slide3.xml"/><Relationship Id="rId10"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8197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66760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42997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45587421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3468681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8744822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8421644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pPr>
              <a:defRPr/>
            </a:pPr>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03453160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pPr>
              <a:defRPr/>
            </a:pPr>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31555515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a:defRPr/>
            </a:pPr>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55623019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62938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405651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pPr>
              <a:defRPr/>
            </a:pPr>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9706884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61848529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pPr>
              <a:defRPr/>
            </a:pPr>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2242709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33789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84695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960063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75368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5862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752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594651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defRPr/>
            </a:pPr>
            <a:fld id="{BC12A672-F013-43E1-8938-EB0F912EF20E}" type="datetimeFigureOut">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12/30/2025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defRPr/>
            </a:pPr>
            <a:fld id="{3BA665C6-EACC-4232-BA64-940A52A98B94}"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071856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BC12A672-F013-43E1-8938-EB0F912EF20E}" type="datetimeFigureOut">
              <a:rPr lang="en-US" smtClean="0">
                <a:solidFill>
                  <a:prstClr val="black">
                    <a:tint val="75000"/>
                  </a:prstClr>
                </a:solidFill>
              </a:rPr>
              <a:pPr>
                <a:defRPr/>
              </a:pPr>
              <a:t>12/30/2025</a:t>
            </a:fld>
            <a:endParaRPr lang="en-US">
              <a:solidFill>
                <a:prstClr val="black">
                  <a:tint val="75000"/>
                </a:prstClr>
              </a:solidFill>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solidFill>
                <a:prstClr val="black">
                  <a:tint val="75000"/>
                </a:prstClr>
              </a:solidFill>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3BA665C6-EACC-4232-BA64-940A52A98B94}" type="slidenum">
              <a:rPr lang="en-US" smtClean="0">
                <a:solidFill>
                  <a:prstClr val="black">
                    <a:tint val="75000"/>
                  </a:prstClr>
                </a:solidFill>
              </a:rPr>
              <a:pPr>
                <a:defRPr/>
              </a:pPr>
              <a:t>‹#›</a:t>
            </a:fld>
            <a:endParaRPr lang="en-US">
              <a:solidFill>
                <a:prstClr val="black">
                  <a:tint val="75000"/>
                </a:prstClr>
              </a:solidFill>
            </a:endParaRPr>
          </a:p>
        </p:txBody>
      </p:sp>
    </p:spTree>
    <p:extLst>
      <p:ext uri="{BB962C8B-B14F-4D97-AF65-F5344CB8AC3E}">
        <p14:creationId xmlns:p14="http://schemas.microsoft.com/office/powerpoint/2010/main" val="151293539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rgbClr val="CCCCFF">
                <a:alpha val="53000"/>
              </a:srgbClr>
            </a:gs>
            <a:gs pos="74000">
              <a:schemeClr val="accent4">
                <a:lumMod val="40000"/>
                <a:lumOff val="60000"/>
              </a:schemeClr>
            </a:gs>
            <a:gs pos="87624">
              <a:schemeClr val="bg1"/>
            </a:gs>
            <a:gs pos="100000">
              <a:srgbClr val="CCCCFF">
                <a:alpha val="53000"/>
              </a:srgbClr>
            </a:gs>
          </a:gsLst>
          <a:lin ang="5400000" scaled="1"/>
        </a:gradFill>
        <a:effectLst/>
      </p:bgPr>
    </p:bg>
    <p:spTree>
      <p:nvGrpSpPr>
        <p:cNvPr id="1" name="">
          <a:extLst>
            <a:ext uri="{FF2B5EF4-FFF2-40B4-BE49-F238E27FC236}">
              <a16:creationId xmlns:a16="http://schemas.microsoft.com/office/drawing/2014/main" id="{731F9AC4-B49D-BD47-A519-953913CD3968}"/>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844A4D-36BC-BF04-D323-66A7AD2E95A3}"/>
              </a:ext>
            </a:extLst>
          </p:cNvPr>
          <p:cNvSpPr>
            <a:spLocks noGrp="1"/>
          </p:cNvSpPr>
          <p:nvPr>
            <p:ph idx="1"/>
          </p:nvPr>
        </p:nvSpPr>
        <p:spPr>
          <a:xfrm>
            <a:off x="490817" y="955987"/>
            <a:ext cx="816236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Dear Heavenly Father, we give thanks for the ministry of Jacky and Iris among refugees in Southeast Asia. In 2026, their son will enter the three-year-old class at a local kindergarten. We pray for God's protection as he adjusts to school life. Jacky has been appointed Head of Discipline for the secondary section at the</a:t>
            </a:r>
          </a:p>
        </p:txBody>
      </p:sp>
      <p:sp>
        <p:nvSpPr>
          <p:cNvPr id="6" name="Title 1">
            <a:extLst>
              <a:ext uri="{FF2B5EF4-FFF2-40B4-BE49-F238E27FC236}">
                <a16:creationId xmlns:a16="http://schemas.microsoft.com/office/drawing/2014/main" id="{704D1066-03EF-D251-FE0D-1D68D7366F24}"/>
              </a:ext>
            </a:extLst>
          </p:cNvPr>
          <p:cNvSpPr txBox="1"/>
          <p:nvPr/>
        </p:nvSpPr>
        <p:spPr>
          <a:xfrm>
            <a:off x="0" y="256486"/>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2254A0A3-5271-46A5-75F6-A0FAACE28657}"/>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1/2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187820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13000">
              <a:schemeClr val="bg1"/>
            </a:gs>
            <a:gs pos="0">
              <a:srgbClr val="CCCCFF">
                <a:alpha val="53000"/>
              </a:srgbClr>
            </a:gs>
            <a:gs pos="74000">
              <a:schemeClr val="accent4">
                <a:lumMod val="40000"/>
                <a:lumOff val="60000"/>
              </a:schemeClr>
            </a:gs>
            <a:gs pos="87624">
              <a:schemeClr val="bg1"/>
            </a:gs>
            <a:gs pos="100000">
              <a:srgbClr val="CCCCFF">
                <a:alpha val="53000"/>
              </a:srgbClr>
            </a:gs>
          </a:gsLst>
          <a:lin ang="5400000" scaled="1"/>
        </a:gradFill>
        <a:effectLst/>
      </p:bgPr>
    </p:bg>
    <p:spTree>
      <p:nvGrpSpPr>
        <p:cNvPr id="1" name="">
          <a:extLst>
            <a:ext uri="{FF2B5EF4-FFF2-40B4-BE49-F238E27FC236}">
              <a16:creationId xmlns:a16="http://schemas.microsoft.com/office/drawing/2014/main" id="{EB12E129-EE4B-E07D-369B-CB97F6DE6AE0}"/>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F84485-5B9E-DAB7-D380-7759FDF28C59}"/>
              </a:ext>
            </a:extLst>
          </p:cNvPr>
          <p:cNvSpPr>
            <a:spLocks noGrp="1"/>
          </p:cNvSpPr>
          <p:nvPr>
            <p:ph idx="1"/>
          </p:nvPr>
        </p:nvSpPr>
        <p:spPr>
          <a:xfrm>
            <a:off x="490817" y="955987"/>
            <a:ext cx="8162366" cy="5645527"/>
          </a:xfrm>
          <a:solidFill>
            <a:srgbClr val="384C00">
              <a:alpha val="0"/>
            </a:srgbClr>
          </a:solidFill>
        </p:spPr>
        <p:txBody>
          <a:bodyPr>
            <a:noAutofit/>
          </a:bodyPr>
          <a:lstStyle/>
          <a:p>
            <a:pPr marL="0" indent="0">
              <a:lnSpc>
                <a:spcPts val="4400"/>
              </a:lnSpc>
              <a:spcBef>
                <a:spcPts val="0"/>
              </a:spcBef>
              <a:buNone/>
            </a:pPr>
            <a:r>
              <a:rPr lang="en-US" sz="3600" b="1" dirty="0">
                <a:solidFill>
                  <a:schemeClr val="tx2">
                    <a:lumMod val="50000"/>
                  </a:schemeClr>
                </a:solidFill>
                <a:effectLst>
                  <a:glow rad="101600">
                    <a:schemeClr val="bg1"/>
                  </a:glow>
                </a:effectLst>
                <a:ea typeface="Microsoft YaHei" panose="020B0503020204020204" charset="-122"/>
              </a:rPr>
              <a:t>Refugee Education Centre in the new year. He will manage numerous administrative duties while teaching mathematics and multicultural peace and unity courses across two classes. May the Holy Spirit anoint him to balance work, ministry and family life, serving joyfully to accomplish great things for the Lord. In the name of our Lord Jesus Christ, Amen.</a:t>
            </a:r>
          </a:p>
        </p:txBody>
      </p:sp>
      <p:sp>
        <p:nvSpPr>
          <p:cNvPr id="6" name="Title 1">
            <a:extLst>
              <a:ext uri="{FF2B5EF4-FFF2-40B4-BE49-F238E27FC236}">
                <a16:creationId xmlns:a16="http://schemas.microsoft.com/office/drawing/2014/main" id="{E4AB0FD2-EC2A-61B5-9D36-025AA17ABD38}"/>
              </a:ext>
            </a:extLst>
          </p:cNvPr>
          <p:cNvSpPr txBox="1"/>
          <p:nvPr/>
        </p:nvSpPr>
        <p:spPr>
          <a:xfrm>
            <a:off x="0" y="256486"/>
            <a:ext cx="9144000" cy="496571"/>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4400" b="1" i="0" u="none" strike="noStrike" kern="1200" cap="none" spc="0" normalizeH="0" baseline="0" noProof="0" dirty="0">
                <a:ln>
                  <a:noFill/>
                </a:ln>
                <a:solidFill>
                  <a:srgbClr val="FF0000"/>
                </a:solidFill>
                <a:effectLst>
                  <a:glow rad="127000">
                    <a:prstClr val="white"/>
                  </a:glow>
                </a:effectLst>
                <a:uLnTx/>
                <a:uFillTx/>
                <a:latin typeface="Calibri" panose="020F0502020204030204"/>
                <a:ea typeface="Microsoft YaHei" panose="020B0503020204020204" charset="-122"/>
                <a:cs typeface="Calibri" panose="020F0502020204030204" charset="0"/>
              </a:rPr>
              <a:t>Missionary Care</a:t>
            </a:r>
          </a:p>
        </p:txBody>
      </p:sp>
      <p:sp>
        <p:nvSpPr>
          <p:cNvPr id="7" name="TextBox 6">
            <a:extLst>
              <a:ext uri="{FF2B5EF4-FFF2-40B4-BE49-F238E27FC236}">
                <a16:creationId xmlns:a16="http://schemas.microsoft.com/office/drawing/2014/main" id="{9E6298BF-F144-2853-EA0A-79DA89EEBA18}"/>
              </a:ext>
            </a:extLst>
          </p:cNvPr>
          <p:cNvSpPr txBox="1"/>
          <p:nvPr/>
        </p:nvSpPr>
        <p:spPr>
          <a:xfrm>
            <a:off x="7928659" y="6172911"/>
            <a:ext cx="1053296" cy="646331"/>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altLang="zh-CN"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rPr>
              <a:t>2/2</a:t>
            </a:r>
            <a:endParaRPr kumimoji="0" lang="en-US" sz="3600" b="1" i="0" u="none" strike="noStrike" kern="1200" cap="none" spc="0" normalizeH="0" baseline="0" noProof="0" dirty="0">
              <a:ln>
                <a:noFill/>
              </a:ln>
              <a:solidFill>
                <a:srgbClr val="FF0000"/>
              </a:solidFill>
              <a:effectLst>
                <a:glow rad="88900">
                  <a:prstClr val="white"/>
                </a:glow>
              </a:effectLst>
              <a:uLnTx/>
              <a:uFillTx/>
              <a:latin typeface="Calibri" panose="020F0502020204030204"/>
              <a:ea typeface="Microsoft YaHei" panose="020B0503020204020204" charset="-122"/>
              <a:cs typeface="+mn-cs"/>
            </a:endParaRPr>
          </a:p>
        </p:txBody>
      </p:sp>
    </p:spTree>
    <p:extLst>
      <p:ext uri="{BB962C8B-B14F-4D97-AF65-F5344CB8AC3E}">
        <p14:creationId xmlns:p14="http://schemas.microsoft.com/office/powerpoint/2010/main" val="2577027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blue and white background with text&#10;&#10;AI-generated content may be incorrect.">
            <a:extLst>
              <a:ext uri="{FF2B5EF4-FFF2-40B4-BE49-F238E27FC236}">
                <a16:creationId xmlns:a16="http://schemas.microsoft.com/office/drawing/2014/main" id="{C8F358AC-5061-4C5E-CB57-D41138E1586F}"/>
              </a:ext>
            </a:extLst>
          </p:cNvPr>
          <p:cNvPicPr>
            <a:picLocks noGrp="1" noChangeAspect="1"/>
          </p:cNvPicPr>
          <p:nvPr>
            <p:ph idx="1"/>
          </p:nvPr>
        </p:nvPicPr>
        <p:blipFill>
          <a:blip r:embed="rId2"/>
          <a:srcRect l="12493" t="19" r="12493" b="-20"/>
          <a:stretch>
            <a:fillRect/>
          </a:stretch>
        </p:blipFill>
        <p:spPr>
          <a:xfrm>
            <a:off x="20" y="1282"/>
            <a:ext cx="9143980" cy="6856718"/>
          </a:xfrm>
          <a:prstGeom prst="rect">
            <a:avLst/>
          </a:prstGeom>
        </p:spPr>
      </p:pic>
    </p:spTree>
    <p:extLst>
      <p:ext uri="{BB962C8B-B14F-4D97-AF65-F5344CB8AC3E}">
        <p14:creationId xmlns:p14="http://schemas.microsoft.com/office/powerpoint/2010/main" val="23999077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143" y="0"/>
            <a:ext cx="9141714"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5" name="Content Placeholder 4" descr="A blue and white background with text&#10;&#10;AI-generated content may be incorrect.">
            <a:extLst>
              <a:ext uri="{FF2B5EF4-FFF2-40B4-BE49-F238E27FC236}">
                <a16:creationId xmlns:a16="http://schemas.microsoft.com/office/drawing/2014/main" id="{0D24632E-92BB-D617-6566-5706365F7C53}"/>
              </a:ext>
            </a:extLst>
          </p:cNvPr>
          <p:cNvPicPr>
            <a:picLocks noGrp="1" noChangeAspect="1"/>
          </p:cNvPicPr>
          <p:nvPr>
            <p:ph idx="1"/>
          </p:nvPr>
        </p:nvPicPr>
        <p:blipFill>
          <a:blip r:embed="rId2"/>
          <a:srcRect l="12493" t="-1" r="12493" b="-1"/>
          <a:stretch>
            <a:fillRect/>
          </a:stretch>
        </p:blipFill>
        <p:spPr>
          <a:xfrm>
            <a:off x="20" y="1282"/>
            <a:ext cx="9143980" cy="6856718"/>
          </a:xfrm>
          <a:prstGeom prst="rect">
            <a:avLst/>
          </a:prstGeom>
        </p:spPr>
      </p:pic>
    </p:spTree>
    <p:extLst>
      <p:ext uri="{BB962C8B-B14F-4D97-AF65-F5344CB8AC3E}">
        <p14:creationId xmlns:p14="http://schemas.microsoft.com/office/powerpoint/2010/main" val="1841829813"/>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AE6F2518-B084-4896-AF52-66CC2144AA26}"/>
    </a:ext>
  </a:extLst>
</a:theme>
</file>

<file path=docProps/app.xml><?xml version="1.0" encoding="utf-8"?>
<Properties xmlns="http://schemas.openxmlformats.org/officeDocument/2006/extended-properties" xmlns:vt="http://schemas.openxmlformats.org/officeDocument/2006/docPropsVTypes">
  <Template>Office Theme</Template>
  <TotalTime>271</TotalTime>
  <Words>129</Words>
  <Application>Microsoft Office PowerPoint</Application>
  <PresentationFormat>On-screen Show (4:3)</PresentationFormat>
  <Paragraphs>6</Paragraphs>
  <Slides>4</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4</vt:i4>
      </vt:variant>
    </vt:vector>
  </HeadingPairs>
  <TitlesOfParts>
    <vt:vector size="10" baseType="lpstr">
      <vt:lpstr>Microsoft YaHei</vt:lpstr>
      <vt:lpstr>Arial</vt:lpstr>
      <vt:lpstr>Calibri</vt:lpstr>
      <vt:lpstr>Calibri Light</vt:lpstr>
      <vt:lpstr>2_Office Theme</vt:lpstr>
      <vt:lpstr>Office 2013 - 2022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MB SCAC</cp:lastModifiedBy>
  <cp:revision>44</cp:revision>
  <dcterms:created xsi:type="dcterms:W3CDTF">2024-12-31T01:29:08Z</dcterms:created>
  <dcterms:modified xsi:type="dcterms:W3CDTF">2025-12-30T00:25:20Z</dcterms:modified>
</cp:coreProperties>
</file>