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513" r:id="rId3"/>
    <p:sldId id="516" r:id="rId4"/>
    <p:sldId id="517" r:id="rId5"/>
    <p:sldId id="518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7" d="100"/>
          <a:sy n="77" d="100"/>
        </p:scale>
        <p:origin x="85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12/30/2025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8197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12/30/2025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6760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12/30/2025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4299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12/30/2025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10888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12/30/2025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02121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12/30/2025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22894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12/30/2025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1800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12/30/2025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68430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12/30/2025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09811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12/30/2025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47047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12/30/2025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3703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12/30/2025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05651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12/30/2025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94338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12/30/2025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29143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12/30/2025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0277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12/30/2025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3378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12/30/2025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8469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12/30/2025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6006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12/30/2025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5368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12/30/2025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586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12/30/2025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7522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12/30/2025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9465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12/30/2025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71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12/30/2025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2111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3000">
              <a:schemeClr val="bg1"/>
            </a:gs>
            <a:gs pos="0">
              <a:srgbClr val="CCCCFF">
                <a:alpha val="53000"/>
              </a:srgbClr>
            </a:gs>
            <a:gs pos="74000">
              <a:schemeClr val="accent4">
                <a:lumMod val="40000"/>
                <a:lumOff val="60000"/>
              </a:schemeClr>
            </a:gs>
            <a:gs pos="87624">
              <a:schemeClr val="bg1"/>
            </a:gs>
            <a:gs pos="100000">
              <a:srgbClr val="CCCCFF">
                <a:alpha val="53000"/>
              </a:srgb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A762437-49A8-AE08-234C-908F327865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CA8876-F803-9288-6D15-670E272142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629" y="1080394"/>
            <a:ext cx="8245187" cy="5645527"/>
          </a:xfrm>
          <a:noFill/>
        </p:spPr>
        <p:txBody>
          <a:bodyPr>
            <a:noAutofit/>
          </a:bodyPr>
          <a:lstStyle/>
          <a:p>
            <a:pPr marL="0" indent="0">
              <a:lnSpc>
                <a:spcPts val="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zh-CN" altLang="en-US" sz="4000" b="1" cap="all" dirty="0">
                <a:effectLst>
                  <a:glow rad="101600">
                    <a:prstClr val="white"/>
                  </a:glo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天父上帝，我们为大朱和小张夫妇在东南亚难民中的服事献上感恩。</a:t>
            </a:r>
            <a:r>
              <a:rPr lang="en-US" altLang="zh-CN" sz="4000" b="1" cap="all" dirty="0">
                <a:effectLst>
                  <a:glow rad="101600">
                    <a:prstClr val="white"/>
                  </a:glo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2026</a:t>
            </a:r>
            <a:r>
              <a:rPr lang="zh-CN" altLang="en-US" sz="4000" b="1" cap="all" dirty="0">
                <a:effectLst>
                  <a:glow rad="101600">
                    <a:prstClr val="white"/>
                  </a:glo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年，他们的小儿子即将进入当地幼儿园三岁班，求神保守他适应校园，快乐学习。大朱在新学年担任难民教育中心的中学部纪律主任，要处理许多行政工作，以及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9B04615-B2AF-42D5-AF63-1C6EC3E3A220}"/>
              </a:ext>
            </a:extLst>
          </p:cNvPr>
          <p:cNvSpPr txBox="1"/>
          <p:nvPr/>
        </p:nvSpPr>
        <p:spPr>
          <a:xfrm>
            <a:off x="0" y="342477"/>
            <a:ext cx="9144000" cy="6397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101600">
                    <a:prstClr val="white"/>
                  </a:glow>
                </a:effectLst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宣教关怀祷文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101600">
                  <a:prstClr val="white"/>
                </a:glow>
              </a:effectLst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AF9A1F2-BCD1-44DF-BCA1-3B3BD8C4F5D6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1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2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9954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3000">
              <a:schemeClr val="bg1"/>
            </a:gs>
            <a:gs pos="0">
              <a:srgbClr val="CCCCFF">
                <a:alpha val="53000"/>
              </a:srgbClr>
            </a:gs>
            <a:gs pos="74000">
              <a:schemeClr val="accent4">
                <a:lumMod val="40000"/>
                <a:lumOff val="60000"/>
              </a:schemeClr>
            </a:gs>
            <a:gs pos="87624">
              <a:schemeClr val="bg1"/>
            </a:gs>
            <a:gs pos="100000">
              <a:srgbClr val="CCCCFF">
                <a:alpha val="53000"/>
              </a:srgb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725E266-2F44-E5DB-FCE1-D7C3EE9561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9EC266-BA3C-48E9-A763-C63979A94E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629" y="1080394"/>
            <a:ext cx="8245187" cy="5645527"/>
          </a:xfrm>
          <a:noFill/>
        </p:spPr>
        <p:txBody>
          <a:bodyPr>
            <a:noAutofit/>
          </a:bodyPr>
          <a:lstStyle/>
          <a:p>
            <a:pPr marL="0" indent="0">
              <a:lnSpc>
                <a:spcPts val="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zh-CN" altLang="en-US" sz="4000" b="1" cap="all" dirty="0">
                <a:effectLst>
                  <a:glow rad="101600">
                    <a:prstClr val="white"/>
                  </a:glo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教导两班数学和多元文化的和平团结课程。求圣灵恩膏他，能平衡工作、服事与家庭生活，喜乐地事奉，为主成大事。奉主耶稣基督的名，阿们。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C9F09F2-65AE-89D7-D9FA-55DB6841AC45}"/>
              </a:ext>
            </a:extLst>
          </p:cNvPr>
          <p:cNvSpPr txBox="1"/>
          <p:nvPr/>
        </p:nvSpPr>
        <p:spPr>
          <a:xfrm>
            <a:off x="0" y="342477"/>
            <a:ext cx="9144000" cy="6397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101600">
                    <a:prstClr val="white"/>
                  </a:glow>
                </a:effectLst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宣教关怀祷文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101600">
                  <a:prstClr val="white"/>
                </a:glow>
              </a:effectLst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7CD6929-2332-D8A5-EC1D-8F6D6FC4CE7B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2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2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98196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 descr="A close up of a text&#10;&#10;AI-generated content may be incorrect.">
            <a:extLst>
              <a:ext uri="{FF2B5EF4-FFF2-40B4-BE49-F238E27FC236}">
                <a16:creationId xmlns:a16="http://schemas.microsoft.com/office/drawing/2014/main" id="{EA42A681-69FE-4C73-5094-E7A2BDF4A7C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-1" r="12493" b="-1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89899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F5DFEF6-1432-9092-5CE8-83A2C6DC9A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-1" r="12493" b="-1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2434614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196</TotalTime>
  <Words>180</Words>
  <Application>Microsoft Office PowerPoint</Application>
  <PresentationFormat>On-screen Show (4:3)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Microsoft YaHei</vt:lpstr>
      <vt:lpstr>Arial</vt:lpstr>
      <vt:lpstr>Calibri</vt:lpstr>
      <vt:lpstr>Calibri Light</vt:lpstr>
      <vt:lpstr>2_Office Theme</vt:lpstr>
      <vt:lpstr>Office 2013 - 2022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MB SCAC</cp:lastModifiedBy>
  <cp:revision>40</cp:revision>
  <dcterms:created xsi:type="dcterms:W3CDTF">2024-12-31T01:29:08Z</dcterms:created>
  <dcterms:modified xsi:type="dcterms:W3CDTF">2025-12-30T00:23:59Z</dcterms:modified>
</cp:coreProperties>
</file>