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15" r:id="rId3"/>
    <p:sldId id="518" r:id="rId4"/>
    <p:sldId id="519" r:id="rId5"/>
    <p:sldId id="52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4392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956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985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9069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85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3116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3490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64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5373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383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274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12/30/2025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12/30/2025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363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rgbClr val="CCCCFF">
                <a:alpha val="53000"/>
              </a:srgbClr>
            </a:gs>
            <a:gs pos="74000">
              <a:schemeClr val="accent4">
                <a:lumMod val="40000"/>
                <a:lumOff val="60000"/>
              </a:schemeClr>
            </a:gs>
            <a:gs pos="87624">
              <a:schemeClr val="bg1"/>
            </a:gs>
            <a:gs pos="100000">
              <a:srgbClr val="CCCCFF">
                <a:alpha val="53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55580C-9BA2-8D6D-BA92-AF94E111D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7BBC4-9530-9B72-2676-1C44803DA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371" y="920661"/>
            <a:ext cx="8207717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Allah Bapa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Surga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bersyukur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atas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pelayanan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Jacky dan Iris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kalangan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pelarian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Asia Tenggara. Pada tahun 2026,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anak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bongsu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masuk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tadika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tempatan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mohon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Tuhan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melindunginya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agar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beradaptasi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dengan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cepat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Jacky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terus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menjadi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Guru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Disiplin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bahagian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sekolah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menengah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Pusat Pendidikan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Pelarian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pada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5E6C48-F095-F8E6-C0D3-789B92A74D05}"/>
              </a:ext>
            </a:extLst>
          </p:cNvPr>
          <p:cNvSpPr txBox="1"/>
          <p:nvPr/>
        </p:nvSpPr>
        <p:spPr>
          <a:xfrm>
            <a:off x="0" y="280870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F87DD0-9D0F-F42C-C698-775ECB62C1FA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0159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rgbClr val="CCCCFF">
                <a:alpha val="53000"/>
              </a:srgbClr>
            </a:gs>
            <a:gs pos="74000">
              <a:schemeClr val="accent4">
                <a:lumMod val="40000"/>
                <a:lumOff val="60000"/>
              </a:schemeClr>
            </a:gs>
            <a:gs pos="87624">
              <a:schemeClr val="bg1"/>
            </a:gs>
            <a:gs pos="100000">
              <a:srgbClr val="CCCCFF">
                <a:alpha val="53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716694-27A8-E01E-E556-82DFA999B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E93FF-E2A4-A4FB-795B-D1EA7C83A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371" y="920661"/>
            <a:ext cx="8207717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tahun 2026. Dia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mengendalikan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pelbagai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tugas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administratif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sambil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mengajar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matematik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kursus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multi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budaya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mohon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Roh Kudus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mengurapinya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supaya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dapat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menyeimbangkan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ministri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kehidupan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keluarga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melayani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dengan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sukacita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mencapai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hal-hal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besar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Tuhan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Dalam nama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Tuhan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Amin.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A7F6B3E-EC6C-08C5-BBD0-D8D3D309C1DD}"/>
              </a:ext>
            </a:extLst>
          </p:cNvPr>
          <p:cNvSpPr txBox="1"/>
          <p:nvPr/>
        </p:nvSpPr>
        <p:spPr>
          <a:xfrm>
            <a:off x="0" y="280870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031FE6-A706-632F-84B8-21F10F33A08E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9106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blue and white background with black text&#10;&#10;AI-generated content may be incorrect.">
            <a:extLst>
              <a:ext uri="{FF2B5EF4-FFF2-40B4-BE49-F238E27FC236}">
                <a16:creationId xmlns:a16="http://schemas.microsoft.com/office/drawing/2014/main" id="{10C1A451-2DC9-E3E8-E7A0-83D48CEDBA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19" r="12493" b="-20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588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blue and white text with black text&#10;&#10;AI-generated content may be incorrect.">
            <a:extLst>
              <a:ext uri="{FF2B5EF4-FFF2-40B4-BE49-F238E27FC236}">
                <a16:creationId xmlns:a16="http://schemas.microsoft.com/office/drawing/2014/main" id="{9B833E04-F03E-420D-F475-4753D773EC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84" t="-1" r="12502" b="-1"/>
          <a:stretch>
            <a:fillRect/>
          </a:stretch>
        </p:blipFill>
        <p:spPr>
          <a:xfrm>
            <a:off x="-1123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352133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307</TotalTime>
  <Words>113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44</cp:revision>
  <dcterms:created xsi:type="dcterms:W3CDTF">2024-12-31T01:29:08Z</dcterms:created>
  <dcterms:modified xsi:type="dcterms:W3CDTF">2025-12-30T00:26:45Z</dcterms:modified>
</cp:coreProperties>
</file>