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616" r:id="rId3"/>
    <p:sldId id="619" r:id="rId4"/>
    <p:sldId id="620" r:id="rId5"/>
    <p:sldId id="621" r:id="rId6"/>
    <p:sldId id="622" r:id="rId7"/>
    <p:sldId id="62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E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0490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3823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1377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4222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0767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3359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0329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4638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7039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8455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15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12/23/2025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647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">
              <a:schemeClr val="bg1"/>
            </a:gs>
            <a:gs pos="62000">
              <a:schemeClr val="accent3">
                <a:lumMod val="40000"/>
                <a:lumOff val="60000"/>
              </a:schemeClr>
            </a:gs>
            <a:gs pos="85000">
              <a:schemeClr val="accent3">
                <a:lumMod val="10000"/>
                <a:lumOff val="9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947BC2-7AAA-860D-7937-90D2BC5E53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51C45-2E23-5BAF-642B-0F15BB9A5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119" y="768939"/>
            <a:ext cx="8059201" cy="5645527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Heavenly Father, since May this year, a series of military clashes have erupted between Cambodia and Thailand over territorial disputes. We pray for a peaceful resolution between the two nations, as the conflict has already forced 520,000 Cambodians to flee their homes.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E6A5667-A7CA-68D0-C5BE-DCD0B1681DF3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270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Calibri" panose="020F0502020204030204" charset="0"/>
              </a:rPr>
              <a:t>Missionary Care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0C811C-A13B-84DA-22B5-6D4C91F346D3}"/>
              </a:ext>
            </a:extLst>
          </p:cNvPr>
          <p:cNvSpPr txBox="1"/>
          <p:nvPr/>
        </p:nvSpPr>
        <p:spPr>
          <a:xfrm>
            <a:off x="7928659" y="6172911"/>
            <a:ext cx="1053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1/3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3182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">
              <a:schemeClr val="bg1"/>
            </a:gs>
            <a:gs pos="62000">
              <a:schemeClr val="accent3">
                <a:lumMod val="40000"/>
                <a:lumOff val="60000"/>
              </a:schemeClr>
            </a:gs>
            <a:gs pos="85000">
              <a:schemeClr val="accent3">
                <a:lumMod val="10000"/>
                <a:lumOff val="9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9E70C6-D425-D694-C2FE-2B4CFD64E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E3E09-A4D7-794A-1072-E6F8965E9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119" y="768939"/>
            <a:ext cx="8059201" cy="5645527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We ask Jehovah Shalom to protect Sister Yu Chen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Chen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our missionary in Cambodia, granting her safe passage through these turbulent times. May the Holy Spirit fill the churches throughout Cambodia, empowering them to be peacemakers who mend divisions and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11013DE-3A32-180D-ADB1-0135E0667220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270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Calibri" panose="020F0502020204030204" charset="0"/>
              </a:rPr>
              <a:t>Missionary Care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D52183-3443-F40F-E6A8-2137ACE31E09}"/>
              </a:ext>
            </a:extLst>
          </p:cNvPr>
          <p:cNvSpPr txBox="1"/>
          <p:nvPr/>
        </p:nvSpPr>
        <p:spPr>
          <a:xfrm>
            <a:off x="7928659" y="6172911"/>
            <a:ext cx="1053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2/3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0582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">
              <a:schemeClr val="bg1"/>
            </a:gs>
            <a:gs pos="62000">
              <a:schemeClr val="accent3">
                <a:lumMod val="40000"/>
                <a:lumOff val="60000"/>
              </a:schemeClr>
            </a:gs>
            <a:gs pos="85000">
              <a:schemeClr val="accent3">
                <a:lumMod val="10000"/>
                <a:lumOff val="9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2D8708-823D-E16F-ECDF-F9AD652FCE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EBB54-DE95-FA00-07A4-8C36EA7041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119" y="768939"/>
            <a:ext cx="8059201" cy="5645527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transform the nation at this critical juncture. Send forth new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labourers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for both short-term and long-term missions to Cambodia. In the name of our Lord Jesus Christ, Amen.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0EEF354-E17E-7A76-8897-AE39BEC97361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270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Calibri" panose="020F0502020204030204" charset="0"/>
              </a:rPr>
              <a:t>Missionary Care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439252-22A9-C5BA-ECDF-5575AAE5910A}"/>
              </a:ext>
            </a:extLst>
          </p:cNvPr>
          <p:cNvSpPr txBox="1"/>
          <p:nvPr/>
        </p:nvSpPr>
        <p:spPr>
          <a:xfrm>
            <a:off x="7928659" y="6172911"/>
            <a:ext cx="1053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3/3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8722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 descr="A close-up of a text&#10;&#10;AI-generated content may be incorrect.">
            <a:extLst>
              <a:ext uri="{FF2B5EF4-FFF2-40B4-BE49-F238E27FC236}">
                <a16:creationId xmlns:a16="http://schemas.microsoft.com/office/drawing/2014/main" id="{956D9459-3B70-2BDB-54FB-00DF7B3A10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204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 descr="A blue and white background with text&#10;&#10;AI-generated content may be incorrect.">
            <a:extLst>
              <a:ext uri="{FF2B5EF4-FFF2-40B4-BE49-F238E27FC236}">
                <a16:creationId xmlns:a16="http://schemas.microsoft.com/office/drawing/2014/main" id="{E5D425A6-FD56-5927-96BC-AA090D87A1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770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 descr="A blue and white background with text&#10;&#10;AI-generated content may be incorrect.">
            <a:extLst>
              <a:ext uri="{FF2B5EF4-FFF2-40B4-BE49-F238E27FC236}">
                <a16:creationId xmlns:a16="http://schemas.microsoft.com/office/drawing/2014/main" id="{8E11D18E-0B83-0B91-603D-7946829643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248" r="12493" b="-250"/>
          <a:stretch>
            <a:fillRect/>
          </a:stretch>
        </p:blipFill>
        <p:spPr>
          <a:xfrm>
            <a:off x="20" y="13474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146560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270</TotalTime>
  <Words>132</Words>
  <Application>Microsoft Office PowerPoint</Application>
  <PresentationFormat>On-screen Show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43</cp:revision>
  <dcterms:created xsi:type="dcterms:W3CDTF">2024-12-31T01:29:08Z</dcterms:created>
  <dcterms:modified xsi:type="dcterms:W3CDTF">2025-12-23T01:46:58Z</dcterms:modified>
</cp:coreProperties>
</file>