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15" r:id="rId3"/>
    <p:sldId id="618" r:id="rId4"/>
    <p:sldId id="619" r:id="rId5"/>
    <p:sldId id="62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97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61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78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93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44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832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776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72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55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36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8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1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AA7075-B0FA-B1D6-67BD-E7997E45B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0693D-A326-236B-DFE9-5086FB4DD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040116"/>
            <a:ext cx="7936992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天父上帝，今年五月开始，柬埔寨和泰国因领土纠纷而爆发一系列军事冲突。我们为两国能和平解决问题祷告，因为冲突已迫使柬埔寨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52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万人逃离家园。恳求耶和华沙龙保佑柬埔寨宣教士余琤琤姐妹，在这动荡不安的局势中出入平安。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22CFCE-F2E7-E628-730C-5BF05A0191B6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AF02A1-32A2-05FF-D9B7-60E4259A04D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401408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CE0EF4-1409-403B-B6DC-6BD9144CE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075C1-E91C-86FD-351F-11113E2A4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040116"/>
            <a:ext cx="7936992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圣灵充满柬埔寨众教会，更能在这时刻，堵住破囗，成为转化国家的和平之子。求上帝打发新工人，去柬埔寨短期和长期宣教。奉主耶稣基督的名，阿们。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58F72B-8562-CEA1-3EE7-8059B45768BD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F574C4-FC1C-9CE1-0C6C-E69C9F45DEC9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43594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ack and red text&#10;&#10;AI-generated content may be incorrect.">
            <a:extLst>
              <a:ext uri="{FF2B5EF4-FFF2-40B4-BE49-F238E27FC236}">
                <a16:creationId xmlns:a16="http://schemas.microsoft.com/office/drawing/2014/main" id="{24F93B4B-86D3-ECED-EAA7-8AC9BA1D48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041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 up of text&#10;&#10;AI-generated content may be incorrect.">
            <a:extLst>
              <a:ext uri="{FF2B5EF4-FFF2-40B4-BE49-F238E27FC236}">
                <a16:creationId xmlns:a16="http://schemas.microsoft.com/office/drawing/2014/main" id="{DCF13998-6FE2-E1A3-9C43-8360204EB7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48783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185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39</cp:revision>
  <dcterms:created xsi:type="dcterms:W3CDTF">2024-12-31T01:29:08Z</dcterms:created>
  <dcterms:modified xsi:type="dcterms:W3CDTF">2025-12-23T01:42:38Z</dcterms:modified>
</cp:coreProperties>
</file>