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617" r:id="rId3"/>
    <p:sldId id="621" r:id="rId4"/>
    <p:sldId id="622" r:id="rId5"/>
    <p:sldId id="623" r:id="rId6"/>
    <p:sldId id="624" r:id="rId7"/>
    <p:sldId id="62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060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6539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185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6939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5259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0353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5582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77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8551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4185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448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01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38BCA0-F330-39AE-A64E-FB2EDB727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D91B1-FF0C-5EED-98C3-975C9A3FA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141725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Allah Bapa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Surga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sejak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bulan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Mei tahun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konflik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meletus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antara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Kemboja dan Thailand oleh kerana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perselisihan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wilayah.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berdoa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agar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kedua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-dua negara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dapat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mencapai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penyelesaian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damai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kerana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konflik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memaksa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520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ribu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rakyat Kemboja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melarikan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rumah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mereka.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981730D-4527-AF48-89FB-593F37AD6EDE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E1B9DA-84D0-6446-ACF7-0BAEBB29273D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8197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2EA6F4-444A-4A4B-D1CE-323216B4C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53FC1-6B5D-424D-9FAC-6D91CD8A2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141725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mohon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Yahweh Shalom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melindungi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saudari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Yu Chen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Chen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our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Kemboja,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memberikan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kedamaian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baginya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masa-masa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sulit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Semoga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Roh Kudus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menguatkan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gereja-gereja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seluruh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Kemboja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menjadi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pembawa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damai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memperbaiki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perpecahan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mengubah</a:t>
            </a:r>
            <a:endParaRPr lang="en-US" sz="3600" b="1" dirty="0">
              <a:solidFill>
                <a:schemeClr val="tx2">
                  <a:lumMod val="50000"/>
                </a:schemeClr>
              </a:solidFill>
              <a:effectLst>
                <a:glow rad="101600">
                  <a:schemeClr val="bg1"/>
                </a:glow>
              </a:effectLst>
              <a:ea typeface="Microsoft YaHei" panose="020B0503020204020204" charset="-122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E64900-4645-0C43-EAE7-0B2ADB3CD970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9D33C4-0BD3-E911-7E04-C872FCB5CD6E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2678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803EBE-3948-236C-8AF4-32F2599E2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222C2-AA3A-637E-FB32-92631C0B4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141725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bangsa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pada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saat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kritikal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O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utuslah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pekerja-pekerja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baru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jangka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pendek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jangka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panjang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 Kemboja. Dalam nama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Amin.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558C5A9-9D32-F60D-86CE-77FAAC1F32C0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0F6D23-F7DC-596E-22F9-B4CC079A93C0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0424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blue and white background with black text&#10;&#10;AI-generated content may be incorrect.">
            <a:extLst>
              <a:ext uri="{FF2B5EF4-FFF2-40B4-BE49-F238E27FC236}">
                <a16:creationId xmlns:a16="http://schemas.microsoft.com/office/drawing/2014/main" id="{E3208AD8-5040-0C91-6D04-FB20DAA307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19" r="12493" b="-20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222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blue and white background with black text&#10;&#10;AI-generated content may be incorrect.">
            <a:extLst>
              <a:ext uri="{FF2B5EF4-FFF2-40B4-BE49-F238E27FC236}">
                <a16:creationId xmlns:a16="http://schemas.microsoft.com/office/drawing/2014/main" id="{8BB1F922-0A56-BFD3-CE28-91BE0806EF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19" r="12493" b="-20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739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blue and white background with black text">
            <a:extLst>
              <a:ext uri="{FF2B5EF4-FFF2-40B4-BE49-F238E27FC236}">
                <a16:creationId xmlns:a16="http://schemas.microsoft.com/office/drawing/2014/main" id="{54D4C07A-1BFB-A717-1427-10C226194D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19" r="12493" b="-20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464625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</TotalTime>
  <Words>135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43</cp:revision>
  <dcterms:created xsi:type="dcterms:W3CDTF">2024-12-31T01:29:08Z</dcterms:created>
  <dcterms:modified xsi:type="dcterms:W3CDTF">2025-12-23T01:49:11Z</dcterms:modified>
</cp:coreProperties>
</file>