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609" r:id="rId3"/>
    <p:sldId id="612" r:id="rId4"/>
    <p:sldId id="613" r:id="rId5"/>
    <p:sldId id="614"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68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18306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59980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816725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6387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53496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9826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921598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20584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244318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382959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29891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12/16/2025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12/16/2025</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599678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6000">
              <a:schemeClr val="accent6">
                <a:lumMod val="2000"/>
                <a:lumOff val="98000"/>
              </a:schemeClr>
            </a:gs>
            <a:gs pos="74000">
              <a:srgbClr val="FEF1E6">
                <a:lumMod val="90000"/>
              </a:srgbClr>
            </a:gs>
            <a:gs pos="100000">
              <a:srgbClr val="FFFF00">
                <a:lumMod val="15000"/>
                <a:lumOff val="85000"/>
              </a:srgbClr>
            </a:gs>
          </a:gsLst>
          <a:lin ang="5400000" scaled="1"/>
        </a:gradFill>
        <a:effectLst/>
      </p:bgPr>
    </p:bg>
    <p:spTree>
      <p:nvGrpSpPr>
        <p:cNvPr id="1" name="">
          <a:extLst>
            <a:ext uri="{FF2B5EF4-FFF2-40B4-BE49-F238E27FC236}">
              <a16:creationId xmlns:a16="http://schemas.microsoft.com/office/drawing/2014/main" id="{732D43FC-864E-AB10-EEC5-A3614C2EBC2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28463B-982B-3672-7194-F586EF072CE8}"/>
              </a:ext>
            </a:extLst>
          </p:cNvPr>
          <p:cNvSpPr>
            <a:spLocks noGrp="1"/>
          </p:cNvSpPr>
          <p:nvPr>
            <p:ph idx="1"/>
          </p:nvPr>
        </p:nvSpPr>
        <p:spPr>
          <a:xfrm>
            <a:off x="548351" y="768939"/>
            <a:ext cx="8327425"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Glorious God, we thank You for being with our missionary Joanne. Many children from Indochina attended the Christmas </a:t>
            </a:r>
            <a:r>
              <a:rPr lang="en-US" sz="3600" b="1" dirty="0" err="1">
                <a:solidFill>
                  <a:schemeClr val="tx2">
                    <a:lumMod val="50000"/>
                  </a:schemeClr>
                </a:solidFill>
                <a:effectLst>
                  <a:glow rad="101600">
                    <a:schemeClr val="bg1"/>
                  </a:glow>
                </a:effectLst>
                <a:ea typeface="Microsoft YaHei" panose="020B0503020204020204" charset="-122"/>
              </a:rPr>
              <a:t>programme</a:t>
            </a:r>
            <a:r>
              <a:rPr lang="en-US" sz="3600" b="1" dirty="0">
                <a:solidFill>
                  <a:schemeClr val="tx2">
                    <a:lumMod val="50000"/>
                  </a:schemeClr>
                </a:solidFill>
                <a:effectLst>
                  <a:glow rad="101600">
                    <a:schemeClr val="bg1"/>
                  </a:glow>
                </a:effectLst>
                <a:ea typeface="Microsoft YaHei" panose="020B0503020204020204" charset="-122"/>
              </a:rPr>
              <a:t> she prepared, hearing the good news of Jesus Christ. Though this nation remains closed to the Gospel, the commercial atmosphere of Christmas has become a valuable bridge for sharing the Good News, granting missionaries</a:t>
            </a:r>
          </a:p>
        </p:txBody>
      </p:sp>
      <p:sp>
        <p:nvSpPr>
          <p:cNvPr id="6" name="Title 1">
            <a:extLst>
              <a:ext uri="{FF2B5EF4-FFF2-40B4-BE49-F238E27FC236}">
                <a16:creationId xmlns:a16="http://schemas.microsoft.com/office/drawing/2014/main" id="{42905B0A-52C2-48F3-0218-8C3D6D9404F7}"/>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45FAAE9D-9F7C-71B0-9437-ACB72DD63B69}"/>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755652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36000">
              <a:schemeClr val="accent6">
                <a:lumMod val="2000"/>
                <a:lumOff val="98000"/>
              </a:schemeClr>
            </a:gs>
            <a:gs pos="74000">
              <a:srgbClr val="FEF1E6">
                <a:lumMod val="90000"/>
              </a:srgbClr>
            </a:gs>
            <a:gs pos="100000">
              <a:srgbClr val="FFFF00">
                <a:lumMod val="15000"/>
                <a:lumOff val="85000"/>
              </a:srgbClr>
            </a:gs>
          </a:gsLst>
          <a:lin ang="5400000" scaled="1"/>
        </a:gradFill>
        <a:effectLst/>
      </p:bgPr>
    </p:bg>
    <p:spTree>
      <p:nvGrpSpPr>
        <p:cNvPr id="1" name="">
          <a:extLst>
            <a:ext uri="{FF2B5EF4-FFF2-40B4-BE49-F238E27FC236}">
              <a16:creationId xmlns:a16="http://schemas.microsoft.com/office/drawing/2014/main" id="{3C768632-59F0-7512-D68C-C4CDFA69B1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7D8876-91A1-8A3A-7E71-626886D01D7E}"/>
              </a:ext>
            </a:extLst>
          </p:cNvPr>
          <p:cNvSpPr>
            <a:spLocks noGrp="1"/>
          </p:cNvSpPr>
          <p:nvPr>
            <p:ph idx="1"/>
          </p:nvPr>
        </p:nvSpPr>
        <p:spPr>
          <a:xfrm>
            <a:off x="548351" y="768939"/>
            <a:ext cx="8144545"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opportunities to proclaim it. We pray that God anoint all the Christmas ministries carried out by Joanne and her team. She is now preparing to relocate to another city to embark upon new ministry. We ask our Heavenly Father to watch over her for a safe and smooth move, that wherever she goes, Christ may be magnified in her as always. In the name of our Lord Jesus Christ, Amen.</a:t>
            </a:r>
          </a:p>
        </p:txBody>
      </p:sp>
      <p:sp>
        <p:nvSpPr>
          <p:cNvPr id="6" name="Title 1">
            <a:extLst>
              <a:ext uri="{FF2B5EF4-FFF2-40B4-BE49-F238E27FC236}">
                <a16:creationId xmlns:a16="http://schemas.microsoft.com/office/drawing/2014/main" id="{BBEED59B-915E-0B1A-752B-8234A5BE9D13}"/>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E7C351CB-955D-7BF2-E990-EC0BC86B5175}"/>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2902853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close up of a text&#10;&#10;AI-generated content may be incorrect.">
            <a:extLst>
              <a:ext uri="{FF2B5EF4-FFF2-40B4-BE49-F238E27FC236}">
                <a16:creationId xmlns:a16="http://schemas.microsoft.com/office/drawing/2014/main" id="{3CB74B49-5D06-B9F2-87CB-C8DFA5456346}"/>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3195045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message on a white background&#10;&#10;AI-generated content may be incorrect.">
            <a:extLst>
              <a:ext uri="{FF2B5EF4-FFF2-40B4-BE49-F238E27FC236}">
                <a16:creationId xmlns:a16="http://schemas.microsoft.com/office/drawing/2014/main" id="{9DF0DE5B-9980-41F3-1061-B5E80C0A7ABF}"/>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2208236913"/>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268</TotalTime>
  <Words>143</Words>
  <Application>Microsoft Office PowerPoint</Application>
  <PresentationFormat>On-screen Show (4:3)</PresentationFormat>
  <Paragraphs>6</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42</cp:revision>
  <dcterms:created xsi:type="dcterms:W3CDTF">2024-12-31T01:29:08Z</dcterms:created>
  <dcterms:modified xsi:type="dcterms:W3CDTF">2025-12-16T03:36:41Z</dcterms:modified>
</cp:coreProperties>
</file>