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608" r:id="rId3"/>
    <p:sldId id="611" r:id="rId4"/>
    <p:sldId id="612" r:id="rId5"/>
    <p:sldId id="61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12/16/2025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12/16/2025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12/16/2025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4414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6584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0879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6142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6963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5588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5702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197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12/16/2025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8291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8235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067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12/16/2025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12/16/2025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12/16/2025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12/16/2025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12/16/2025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12/16/2025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12/16/2025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12/16/2025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247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000">
              <a:schemeClr val="accent6">
                <a:lumMod val="2000"/>
                <a:lumOff val="98000"/>
              </a:schemeClr>
            </a:gs>
            <a:gs pos="74000">
              <a:srgbClr val="FEF1E6">
                <a:lumMod val="90000"/>
              </a:srgbClr>
            </a:gs>
            <a:gs pos="100000">
              <a:srgbClr val="FFFF00">
                <a:lumMod val="15000"/>
                <a:lumOff val="85000"/>
              </a:srgb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C18490-C07A-BED5-2B68-ECDF87DAD4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C86B7B-37B8-651E-F3EB-1CFCD5629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965" y="1040116"/>
            <a:ext cx="8001005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 algn="just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荣耀的上帝，感谢祢与晓薇宣教士同在，许多印度支那的小朋友来到她所预备的圣诞节目中，听到耶稣基督的好消息。虽然这个国家对福音封闭，但是圣诞节的商业文化氛围，成为福音的好桥梁，让宣教士有机会分享福音。求上帝建立晓薇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5D62E85-3235-DE64-2F50-85255ABE246F}"/>
              </a:ext>
            </a:extLst>
          </p:cNvPr>
          <p:cNvSpPr txBox="1"/>
          <p:nvPr/>
        </p:nvSpPr>
        <p:spPr>
          <a:xfrm>
            <a:off x="0" y="342477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宣教关怀祷文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6FA7A5-D091-C12A-E098-04E91D6B7249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/2</a:t>
            </a:r>
          </a:p>
        </p:txBody>
      </p:sp>
    </p:spTree>
    <p:extLst>
      <p:ext uri="{BB962C8B-B14F-4D97-AF65-F5344CB8AC3E}">
        <p14:creationId xmlns:p14="http://schemas.microsoft.com/office/powerpoint/2010/main" val="3018908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000">
              <a:schemeClr val="accent6">
                <a:lumMod val="2000"/>
                <a:lumOff val="98000"/>
              </a:schemeClr>
            </a:gs>
            <a:gs pos="74000">
              <a:srgbClr val="FEF1E6">
                <a:lumMod val="90000"/>
              </a:srgbClr>
            </a:gs>
            <a:gs pos="100000">
              <a:srgbClr val="FFFF00">
                <a:lumMod val="15000"/>
                <a:lumOff val="85000"/>
              </a:srgb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D5C88B-CCF5-E7EA-938B-1B751BDD4A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8C401-7690-9947-0A58-7AF54BACD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965" y="1040116"/>
            <a:ext cx="8001005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 algn="just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宣教士手所作的圣诞节事工。她接下来要搬迁到另一个城市，投入新的服事。求天父看顾她搬家平安顺利，无论何处去，她总是叫基督在她身上照常显大。奉主耶稣基督的名，阿们。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7118343-892F-E299-853D-C527D31E0FA4}"/>
              </a:ext>
            </a:extLst>
          </p:cNvPr>
          <p:cNvSpPr txBox="1"/>
          <p:nvPr/>
        </p:nvSpPr>
        <p:spPr>
          <a:xfrm>
            <a:off x="0" y="342477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宣教关怀祷文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811B0E-CCED-4E33-E71C-43A30650676B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/2</a:t>
            </a:r>
          </a:p>
        </p:txBody>
      </p:sp>
    </p:spTree>
    <p:extLst>
      <p:ext uri="{BB962C8B-B14F-4D97-AF65-F5344CB8AC3E}">
        <p14:creationId xmlns:p14="http://schemas.microsoft.com/office/powerpoint/2010/main" val="3678961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A black text with red text&#10;&#10;AI-generated content may be incorrect.">
            <a:extLst>
              <a:ext uri="{FF2B5EF4-FFF2-40B4-BE49-F238E27FC236}">
                <a16:creationId xmlns:a16="http://schemas.microsoft.com/office/drawing/2014/main" id="{CE762A04-E5DE-4ED1-D1C2-D7E0320E92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300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A close up of a sign&#10;&#10;AI-generated content may be incorrect.">
            <a:extLst>
              <a:ext uri="{FF2B5EF4-FFF2-40B4-BE49-F238E27FC236}">
                <a16:creationId xmlns:a16="http://schemas.microsoft.com/office/drawing/2014/main" id="{4A784F23-3B52-98B7-647A-978B184518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117540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180</TotalTime>
  <Words>199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38</cp:revision>
  <dcterms:created xsi:type="dcterms:W3CDTF">2024-12-31T01:29:08Z</dcterms:created>
  <dcterms:modified xsi:type="dcterms:W3CDTF">2025-12-16T03:38:53Z</dcterms:modified>
</cp:coreProperties>
</file>