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610" r:id="rId3"/>
    <p:sldId id="613" r:id="rId4"/>
    <p:sldId id="614" r:id="rId5"/>
    <p:sldId id="615" r:id="rId6"/>
    <p:sldId id="616" r:id="rId7"/>
    <p:sldId id="61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66575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4787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761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0288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966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32575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8647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351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79084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2078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755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12/16/2025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12/16/2025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7688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6">
                <a:lumMod val="2000"/>
                <a:lumOff val="98000"/>
              </a:schemeClr>
            </a:gs>
            <a:gs pos="74000">
              <a:srgbClr val="FEF1E6">
                <a:lumMod val="90000"/>
              </a:srgbClr>
            </a:gs>
            <a:gs pos="100000">
              <a:srgbClr val="FFFF00">
                <a:lumMod val="15000"/>
                <a:lumOff val="85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2F4AD3-1E78-30D5-2FAB-95A944F812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0F4555-E66F-A141-060F-9374BA84E3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577" y="704289"/>
            <a:ext cx="7958845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yang Mulia,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mengucap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syukur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kepada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-Mu kerana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Engkau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menyertai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Joanne. Banyak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anak-anak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Indochina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menghadiri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program Natal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disediakannya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mendengar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Berita Baik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tentang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Meskipun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negara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masih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tertutup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terhadap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Injil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suasana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komersial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Natal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menjadi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jambatan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berharga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/>
                </a:glow>
              </a:effectLst>
              <a:ea typeface="Microsoft YaHei" panose="020B0503020204020204" charset="-122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56BCDAA-5A13-DE5A-E509-9AAFDAD4504C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C1127E-91AF-2567-0EF5-81F3F8883454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8572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6">
                <a:lumMod val="2000"/>
                <a:lumOff val="98000"/>
              </a:schemeClr>
            </a:gs>
            <a:gs pos="74000">
              <a:srgbClr val="FEF1E6">
                <a:lumMod val="90000"/>
              </a:srgbClr>
            </a:gs>
            <a:gs pos="100000">
              <a:srgbClr val="FFFF00">
                <a:lumMod val="15000"/>
                <a:lumOff val="85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311B812-746A-2F41-CC59-88B721987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C0FB40-0559-3980-1987-6CA6A00EE4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577" y="704289"/>
            <a:ext cx="8039359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berkongsi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Berita Baik,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kesempatan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menceritakannya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agar Allah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meneguhkan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pelayanan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Natal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dilakukan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melalui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tangan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Joanne. Dia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sedang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mempersiapkan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pindah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kota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lain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memulakan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pelayanan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baru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mohon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Bapa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melindungi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pemindahannya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agar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38F5A76-2A48-6CEB-99C5-C3A9FB834BA6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85B6CA-CD16-A72B-86A6-EDA33ED811DB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8591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6000">
              <a:schemeClr val="accent6">
                <a:lumMod val="2000"/>
                <a:lumOff val="98000"/>
              </a:schemeClr>
            </a:gs>
            <a:gs pos="74000">
              <a:srgbClr val="FEF1E6">
                <a:lumMod val="90000"/>
              </a:srgbClr>
            </a:gs>
            <a:gs pos="100000">
              <a:srgbClr val="FFFF00">
                <a:lumMod val="15000"/>
                <a:lumOff val="85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D36DA2D-7A8B-10D3-F918-E0ED96F07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3F840B-C675-970C-5935-1DE190901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577" y="704289"/>
            <a:ext cx="8063743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semua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berjalan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lancar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Di mana pun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pergi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terus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dimuliakan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hidupnya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Dalam nama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Tuhan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33AD6EA-ABC4-DBCA-54BD-F7436B8ADD53}"/>
              </a:ext>
            </a:extLst>
          </p:cNvPr>
          <p:cNvSpPr txBox="1"/>
          <p:nvPr/>
        </p:nvSpPr>
        <p:spPr>
          <a:xfrm>
            <a:off x="0" y="207718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4000749-DE0D-8756-291B-61CA58565D12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745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white text on a pink background&#10;&#10;AI-generated content may be incorrect.">
            <a:extLst>
              <a:ext uri="{FF2B5EF4-FFF2-40B4-BE49-F238E27FC236}">
                <a16:creationId xmlns:a16="http://schemas.microsoft.com/office/drawing/2014/main" id="{298D3D1E-B7ED-5CAE-600B-BE65AB1B40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6006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close up of a text&#10;&#10;AI-generated content may be incorrect.">
            <a:extLst>
              <a:ext uri="{FF2B5EF4-FFF2-40B4-BE49-F238E27FC236}">
                <a16:creationId xmlns:a16="http://schemas.microsoft.com/office/drawing/2014/main" id="{88B5399C-0A80-455E-815A-AA9B6C2391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561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close up of a text&#10;&#10;AI-generated content may be incorrect.">
            <a:extLst>
              <a:ext uri="{FF2B5EF4-FFF2-40B4-BE49-F238E27FC236}">
                <a16:creationId xmlns:a16="http://schemas.microsoft.com/office/drawing/2014/main" id="{905B7EEA-8720-5EF3-7277-2652D2B5DF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045106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304</TotalTime>
  <Words>133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42</cp:revision>
  <dcterms:created xsi:type="dcterms:W3CDTF">2024-12-31T01:29:08Z</dcterms:created>
  <dcterms:modified xsi:type="dcterms:W3CDTF">2025-12-16T03:38:16Z</dcterms:modified>
</cp:coreProperties>
</file>