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02" r:id="rId3"/>
    <p:sldId id="605" r:id="rId4"/>
    <p:sldId id="606" r:id="rId5"/>
    <p:sldId id="60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109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854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408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230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035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0230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7451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88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419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077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31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96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08296C-82AB-F1C2-B72D-A1F8A58CF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BF5F7-C63E-E8BD-B179-74FE3DD43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8059201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Omnipresent God, we thank You for preparing a way for our missionary couple Oreo to secure new work visas. As they minister to the stateless M people group in Southeast Asia, frequently visiting and caring for them in harsh and rudimentary conditions, we ask for Your protection over them. They are exploring suitable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contextualised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strategies to lead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6E2BF79-1F2B-A898-4B63-693C6C7222FA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4A0A6F-4E2D-45B7-7E1C-38344A1D163E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1/2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59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62FA98-F54F-8223-1F26-1D98C7799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2119B-B3A8-7FBB-60DF-1CE6F72C4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8059201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the stateless M people group to Christ and train them as disciples of Jesus. May the Holy Spirit anoint them and their local co-workers. Mr. Oreo is particularly concerned for his elder brother's mental and emotional state back home. We ask Jehovah-Shalom to heal and take care of him. In the name of our Lord Jesus Christ, Amen.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7425B83-6422-D25A-50AC-E011EA69FEAA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DCE985-EB9A-B55A-B4C8-7D7129868BD7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2/2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97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74479-B19C-B574-A1A2-30A9CCC80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07F9B-882B-298C-27A2-1A939F855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7" name="Picture 6" descr="A close-up of a message&#10;&#10;AI-generated content may be incorrect.">
            <a:extLst>
              <a:ext uri="{FF2B5EF4-FFF2-40B4-BE49-F238E27FC236}">
                <a16:creationId xmlns:a16="http://schemas.microsoft.com/office/drawing/2014/main" id="{D53E899D-3196-8D3D-1B07-0089D26BE4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63" r="12122"/>
          <a:stretch>
            <a:fillRect/>
          </a:stretch>
        </p:blipFill>
        <p:spPr>
          <a:xfrm>
            <a:off x="0" y="0"/>
            <a:ext cx="91946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13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9E4CB-B1EF-98D7-A065-ACAA71C09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D32AD-B39F-FA0E-9D2A-115720D17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close up of a text&#10;&#10;AI-generated content may be incorrect.">
            <a:extLst>
              <a:ext uri="{FF2B5EF4-FFF2-40B4-BE49-F238E27FC236}">
                <a16:creationId xmlns:a16="http://schemas.microsoft.com/office/drawing/2014/main" id="{55E9E31F-9411-D731-B9E4-9572ACFCBE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03" r="12450"/>
          <a:stretch>
            <a:fillRect/>
          </a:stretch>
        </p:blipFill>
        <p:spPr>
          <a:xfrm>
            <a:off x="0" y="0"/>
            <a:ext cx="91620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2598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133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41</cp:revision>
  <dcterms:created xsi:type="dcterms:W3CDTF">2024-12-31T01:29:08Z</dcterms:created>
  <dcterms:modified xsi:type="dcterms:W3CDTF">2025-12-10T01:17:26Z</dcterms:modified>
</cp:coreProperties>
</file>