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01" r:id="rId3"/>
    <p:sldId id="604" r:id="rId4"/>
    <p:sldId id="605" r:id="rId5"/>
    <p:sldId id="60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162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6746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631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617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6000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695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736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725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768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1146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142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12/10/2025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310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0746C8-384F-7207-D337-8494C341D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924AA-EB5B-E7F5-09F9-859FD3B43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101779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无所不在的上帝，感谢祢为宣教士必浩和燕婷夫妇预备，找到新的工作签证出路。他们在东南亚服事无国籍</a:t>
            </a:r>
            <a:r>
              <a:rPr lang="en-US" altLang="zh-CN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M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群体，常常到艰苦和简陋的环境探访及关怀他们，求祢保护他们。他们正在探索合适的本色化方案，领无国籍</a:t>
            </a:r>
            <a:r>
              <a:rPr lang="en-US" altLang="zh-CN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M</a:t>
            </a: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群体归主，并培训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5441C1-5AB4-3533-603C-139A9598C68A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5FDEC6-0CF3-AA09-2326-5E8EF5DA2F6C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2092629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C2D08F-0AAE-E479-7D8F-2549FD5E8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C42CB-0178-D28A-ACE2-46A4D988C4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101779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他们成为耶稣的门徒。求圣灵恩膏他们和当地同工。必浩特别掛念他大哥在家乡的心理精神状况，求耶和华沙龙施恩眷顾他。奉主耶稣基督的名，阿们。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0A1F408-BB1D-B289-586C-41155F615047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宣教关怀祷文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6AC039-89D2-CDA9-A465-6B14729CA7F7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3641440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24206-BDC3-A43F-1470-BA8B9A6B3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C63E0-461B-5B15-4CC2-064CCF587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close up of a text&#10;&#10;AI-generated content may be incorrect.">
            <a:extLst>
              <a:ext uri="{FF2B5EF4-FFF2-40B4-BE49-F238E27FC236}">
                <a16:creationId xmlns:a16="http://schemas.microsoft.com/office/drawing/2014/main" id="{DBD4A6EA-265D-C384-7DEE-C61DF832C9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451" r="12542"/>
          <a:stretch>
            <a:fillRect/>
          </a:stretch>
        </p:blipFill>
        <p:spPr>
          <a:xfrm>
            <a:off x="-1" y="0"/>
            <a:ext cx="914504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142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991AF-4ED4-2BEE-878E-B6FDB59CB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F860E-D0AD-C66E-A0B6-B3FB86EB2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66CCF76-014E-A480-2532-1F73E5290D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431" r="12673"/>
          <a:stretch>
            <a:fillRect/>
          </a:stretch>
        </p:blipFill>
        <p:spPr>
          <a:xfrm>
            <a:off x="0" y="0"/>
            <a:ext cx="91313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89420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186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38</cp:revision>
  <dcterms:created xsi:type="dcterms:W3CDTF">2024-12-31T01:29:08Z</dcterms:created>
  <dcterms:modified xsi:type="dcterms:W3CDTF">2025-12-10T01:05:02Z</dcterms:modified>
</cp:coreProperties>
</file>