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603" r:id="rId3"/>
    <p:sldId id="606" r:id="rId4"/>
    <p:sldId id="607" r:id="rId5"/>
    <p:sldId id="608" r:id="rId6"/>
    <p:sldId id="609" r:id="rId7"/>
    <p:sldId id="61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42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153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510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693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206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364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0200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999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737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2073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427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552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F42D20-4BB0-AF55-A443-84EFA5511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F2A49-EC3A-CDD0-F2BF-A9B72D352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312413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Mahakuasa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mengucap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syukur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-Mu kerana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membuka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Oreo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mendapat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visa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kerja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Apabila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melayani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kelompok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tidak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memiliki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kewarganegaraan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Asia Tenggara,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sering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mengunjungi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kondisi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miskin,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perlindungan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-Mu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35CF6B5-0ABC-F15B-112E-F59484A57273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1181CD-83C9-6F61-CFF5-63451A51346E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3204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49136A-BA1B-056B-F438-A36EEC15B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4FE93-82E1-E92E-400D-BFEA2D65B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312413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atas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mereka.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sedang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mengkaji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strategi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kontekstualisasi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sesuai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menginjili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kelompok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tidak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memiliki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kewarganegaraan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melatih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sebagai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murid-murid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Roh Kudus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mengurapi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rakan-rakan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sekerja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mereka. Oreo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khususnya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khuatir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tentang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kondisi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mental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6200F7E-690C-7CD3-EA30-F23D58041E89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FBF7E8-D272-A3E0-BA4D-7D86C08E21FF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445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E3F344-DA67-3AEF-2513-5C4791409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7A8B0-5384-7781-0BA2-C9D6AAF4A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312413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emosional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abangnya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Sarawak.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Jehovah-Shalom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menyembuhkan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menjaga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abangnya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Dalam nama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275314-4E0C-AC05-D5A4-84390B2AA5A1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3F067E-D4AF-34F6-98F7-7C80C0C41708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0162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5D09B-878F-9F7F-A620-0A8ED5726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8D099-8973-91C3-F17D-99959596A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blue and white background with black text&#10;&#10;AI-generated content may be incorrect.">
            <a:extLst>
              <a:ext uri="{FF2B5EF4-FFF2-40B4-BE49-F238E27FC236}">
                <a16:creationId xmlns:a16="http://schemas.microsoft.com/office/drawing/2014/main" id="{1CF83CD4-E2B8-026E-B15D-0374FDA666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367" r="12904"/>
          <a:stretch>
            <a:fillRect/>
          </a:stretch>
        </p:blipFill>
        <p:spPr>
          <a:xfrm>
            <a:off x="0" y="0"/>
            <a:ext cx="9144000" cy="6882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305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7B6D1-99BF-F677-0166-9071D9BDE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03AB8-BD11-1A14-558D-859FBD783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blue and white background with black text&#10;&#10;AI-generated content may be incorrect.">
            <a:extLst>
              <a:ext uri="{FF2B5EF4-FFF2-40B4-BE49-F238E27FC236}">
                <a16:creationId xmlns:a16="http://schemas.microsoft.com/office/drawing/2014/main" id="{D38CC4B0-6353-FFDD-79A2-8A90450BA2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394" r="12394"/>
          <a:stretch>
            <a:fillRect/>
          </a:stretch>
        </p:blipFill>
        <p:spPr>
          <a:xfrm>
            <a:off x="-1" y="0"/>
            <a:ext cx="916983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818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8BEF-E4F0-A2A8-6098-A26394FA1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34401-F1EE-5376-85F6-F8CC347B6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blue and white background with black text&#10;&#10;AI-generated content may be incorrect.">
            <a:extLst>
              <a:ext uri="{FF2B5EF4-FFF2-40B4-BE49-F238E27FC236}">
                <a16:creationId xmlns:a16="http://schemas.microsoft.com/office/drawing/2014/main" id="{04B66DC7-354C-6A8C-2B3D-3CB406991A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570" r="12332"/>
          <a:stretch>
            <a:fillRect/>
          </a:stretch>
        </p:blipFill>
        <p:spPr>
          <a:xfrm>
            <a:off x="-1" y="0"/>
            <a:ext cx="91559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97019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303</TotalTime>
  <Words>120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41</cp:revision>
  <dcterms:created xsi:type="dcterms:W3CDTF">2024-12-31T01:29:08Z</dcterms:created>
  <dcterms:modified xsi:type="dcterms:W3CDTF">2025-12-10T03:21:13Z</dcterms:modified>
</cp:coreProperties>
</file>