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96" r:id="rId3"/>
    <p:sldId id="599" r:id="rId4"/>
    <p:sldId id="600" r:id="rId5"/>
    <p:sldId id="60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22806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39036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25881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9709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43824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45905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679455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07844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338845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15813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94748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12/2/2025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247374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1">
                <a:lumMod val="40000"/>
                <a:lumOff val="60000"/>
              </a:schemeClr>
            </a:gs>
            <a:gs pos="74000">
              <a:schemeClr val="accent5">
                <a:lumMod val="20000"/>
                <a:lumOff val="80000"/>
              </a:schemeClr>
            </a:gs>
            <a:gs pos="87624">
              <a:schemeClr val="bg1"/>
            </a:gs>
            <a:gs pos="100000">
              <a:schemeClr val="accent1">
                <a:lumMod val="40000"/>
                <a:lumOff val="60000"/>
              </a:schemeClr>
            </a:gs>
          </a:gsLst>
          <a:lin ang="5400000" scaled="1"/>
        </a:gradFill>
        <a:effectLst/>
      </p:bgPr>
    </p:bg>
    <p:spTree>
      <p:nvGrpSpPr>
        <p:cNvPr id="1" name="">
          <a:extLst>
            <a:ext uri="{FF2B5EF4-FFF2-40B4-BE49-F238E27FC236}">
              <a16:creationId xmlns:a16="http://schemas.microsoft.com/office/drawing/2014/main" id="{AA607C3C-6171-5BFF-8FD6-35E0340F6D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6F45D-B886-9A60-385D-2B23DAA82635}"/>
              </a:ext>
            </a:extLst>
          </p:cNvPr>
          <p:cNvSpPr>
            <a:spLocks noGrp="1"/>
          </p:cNvSpPr>
          <p:nvPr>
            <p:ph idx="1"/>
          </p:nvPr>
        </p:nvSpPr>
        <p:spPr>
          <a:xfrm>
            <a:off x="484094" y="704289"/>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Faithful God, Your grace is new every morning! We pray for Your blessing upon our missionary Reverend Hii Kong Ching and his wife. We especially ask Jehovah Jireh to provide new employment for Reverend Hii's daughter Maria, Jehovah Nissi to guide Gloria in completing her master's degree, and Jehovah Shalom to</a:t>
            </a:r>
          </a:p>
        </p:txBody>
      </p:sp>
      <p:sp>
        <p:nvSpPr>
          <p:cNvPr id="6" name="Title 1">
            <a:extLst>
              <a:ext uri="{FF2B5EF4-FFF2-40B4-BE49-F238E27FC236}">
                <a16:creationId xmlns:a16="http://schemas.microsoft.com/office/drawing/2014/main" id="{3C1DBE64-2709-5B83-9A6B-0A04CDC1F582}"/>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D89AA3A0-0000-8782-5452-F953CC47605A}"/>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25020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1">
                <a:lumMod val="40000"/>
                <a:lumOff val="60000"/>
              </a:schemeClr>
            </a:gs>
            <a:gs pos="74000">
              <a:schemeClr val="accent5">
                <a:lumMod val="20000"/>
                <a:lumOff val="80000"/>
              </a:schemeClr>
            </a:gs>
            <a:gs pos="87624">
              <a:schemeClr val="bg1"/>
            </a:gs>
            <a:gs pos="100000">
              <a:schemeClr val="accent1">
                <a:lumMod val="40000"/>
                <a:lumOff val="60000"/>
              </a:schemeClr>
            </a:gs>
          </a:gsLst>
          <a:lin ang="5400000" scaled="1"/>
        </a:gradFill>
        <a:effectLst/>
      </p:bgPr>
    </p:bg>
    <p:spTree>
      <p:nvGrpSpPr>
        <p:cNvPr id="1" name="">
          <a:extLst>
            <a:ext uri="{FF2B5EF4-FFF2-40B4-BE49-F238E27FC236}">
              <a16:creationId xmlns:a16="http://schemas.microsoft.com/office/drawing/2014/main" id="{64210879-91A4-17B7-1C70-A1337F07CA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B252CE-57EF-8969-6ABC-766245623ED0}"/>
              </a:ext>
            </a:extLst>
          </p:cNvPr>
          <p:cNvSpPr>
            <a:spLocks noGrp="1"/>
          </p:cNvSpPr>
          <p:nvPr>
            <p:ph idx="1"/>
          </p:nvPr>
        </p:nvSpPr>
        <p:spPr>
          <a:xfrm>
            <a:off x="484094" y="704289"/>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bless Debbie as she advances in her music and dance profession. May the fresh anointing of the Holy Spirit enable Reverend Hii's family to serve God with joy and strength. We pray this in the name of our Lord Jesus Christ. Amen.</a:t>
            </a:r>
          </a:p>
        </p:txBody>
      </p:sp>
      <p:sp>
        <p:nvSpPr>
          <p:cNvPr id="6" name="Title 1">
            <a:extLst>
              <a:ext uri="{FF2B5EF4-FFF2-40B4-BE49-F238E27FC236}">
                <a16:creationId xmlns:a16="http://schemas.microsoft.com/office/drawing/2014/main" id="{77E62588-F724-8127-B0EE-1100621DA99F}"/>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9DB26BFA-27C5-2E06-55AC-AAB072E91E54}"/>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92032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60571-7581-6DE2-7792-D2ABD38A30F3}"/>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1AD2DDD4-807D-22CD-BB0B-E13EF29FDCE7}"/>
              </a:ext>
            </a:extLst>
          </p:cNvPr>
          <p:cNvSpPr>
            <a:spLocks noGrp="1"/>
          </p:cNvSpPr>
          <p:nvPr>
            <p:ph idx="1"/>
          </p:nvPr>
        </p:nvSpPr>
        <p:spPr/>
        <p:txBody>
          <a:bodyPr/>
          <a:lstStyle/>
          <a:p>
            <a:endParaRPr lang="en-MY"/>
          </a:p>
        </p:txBody>
      </p:sp>
      <p:pic>
        <p:nvPicPr>
          <p:cNvPr id="5" name="Picture 4" descr="A close up of text&#10;&#10;AI-generated content may be incorrect.">
            <a:extLst>
              <a:ext uri="{FF2B5EF4-FFF2-40B4-BE49-F238E27FC236}">
                <a16:creationId xmlns:a16="http://schemas.microsoft.com/office/drawing/2014/main" id="{F1095FE5-C7E7-B796-9BB9-EFFC4709B733}"/>
              </a:ext>
            </a:extLst>
          </p:cNvPr>
          <p:cNvPicPr>
            <a:picLocks noChangeAspect="1"/>
          </p:cNvPicPr>
          <p:nvPr/>
        </p:nvPicPr>
        <p:blipFill>
          <a:blip r:embed="rId2"/>
          <a:srcRect l="12462" r="12358"/>
          <a:stretch>
            <a:fillRect/>
          </a:stretch>
        </p:blipFill>
        <p:spPr>
          <a:xfrm>
            <a:off x="0" y="0"/>
            <a:ext cx="9166156" cy="6858000"/>
          </a:xfrm>
          <a:prstGeom prst="rect">
            <a:avLst/>
          </a:prstGeom>
        </p:spPr>
      </p:pic>
    </p:spTree>
    <p:extLst>
      <p:ext uri="{BB962C8B-B14F-4D97-AF65-F5344CB8AC3E}">
        <p14:creationId xmlns:p14="http://schemas.microsoft.com/office/powerpoint/2010/main" val="79366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AB303-93AE-5A48-7167-E93A7616CF99}"/>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37D0A8B7-D8BF-9C24-2EFC-551AC2ACAD2E}"/>
              </a:ext>
            </a:extLst>
          </p:cNvPr>
          <p:cNvSpPr>
            <a:spLocks noGrp="1"/>
          </p:cNvSpPr>
          <p:nvPr>
            <p:ph idx="1"/>
          </p:nvPr>
        </p:nvSpPr>
        <p:spPr/>
        <p:txBody>
          <a:bodyPr/>
          <a:lstStyle/>
          <a:p>
            <a:endParaRPr lang="en-MY"/>
          </a:p>
        </p:txBody>
      </p:sp>
      <p:pic>
        <p:nvPicPr>
          <p:cNvPr id="5" name="Picture 4" descr="A close-up of a message&#10;&#10;AI-generated content may be incorrect.">
            <a:extLst>
              <a:ext uri="{FF2B5EF4-FFF2-40B4-BE49-F238E27FC236}">
                <a16:creationId xmlns:a16="http://schemas.microsoft.com/office/drawing/2014/main" id="{07CCA55C-ABA6-E053-9391-ACE19CA11FFF}"/>
              </a:ext>
            </a:extLst>
          </p:cNvPr>
          <p:cNvPicPr>
            <a:picLocks noChangeAspect="1"/>
          </p:cNvPicPr>
          <p:nvPr/>
        </p:nvPicPr>
        <p:blipFill>
          <a:blip r:embed="rId2"/>
          <a:srcRect l="12500" r="12599"/>
          <a:stretch>
            <a:fillRect/>
          </a:stretch>
        </p:blipFill>
        <p:spPr>
          <a:xfrm>
            <a:off x="0" y="0"/>
            <a:ext cx="9131808" cy="6858000"/>
          </a:xfrm>
          <a:prstGeom prst="rect">
            <a:avLst/>
          </a:prstGeom>
        </p:spPr>
      </p:pic>
    </p:spTree>
    <p:extLst>
      <p:ext uri="{BB962C8B-B14F-4D97-AF65-F5344CB8AC3E}">
        <p14:creationId xmlns:p14="http://schemas.microsoft.com/office/powerpoint/2010/main" val="284179792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255</TotalTime>
  <Words>108</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40</cp:revision>
  <dcterms:created xsi:type="dcterms:W3CDTF">2024-12-31T01:29:08Z</dcterms:created>
  <dcterms:modified xsi:type="dcterms:W3CDTF">2025-12-02T07:13:23Z</dcterms:modified>
</cp:coreProperties>
</file>