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sldIdLst>
    <p:sldId id="595" r:id="rId3"/>
    <p:sldId id="598" r:id="rId4"/>
    <p:sldId id="599" r:id="rId5"/>
    <p:sldId id="60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9" d="100"/>
          <a:sy n="79" d="100"/>
        </p:scale>
        <p:origin x="168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12/2/2025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38197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12/2/2025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66760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12/2/2025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042997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58545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16954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38222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28763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91125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089485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005940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93621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12/2/2025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405651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488985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900101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1095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12/2/2025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13378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12/2/2025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48469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12/2/2025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96006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12/2/2025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75368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12/2/2025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05862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12/2/2025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37522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12/2/2025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59465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12/2/2025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0718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2266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3000">
              <a:schemeClr val="bg1"/>
            </a:gs>
            <a:gs pos="0">
              <a:schemeClr val="accent1">
                <a:lumMod val="40000"/>
                <a:lumOff val="60000"/>
              </a:schemeClr>
            </a:gs>
            <a:gs pos="74000">
              <a:schemeClr val="accent5">
                <a:lumMod val="20000"/>
                <a:lumOff val="80000"/>
              </a:schemeClr>
            </a:gs>
            <a:gs pos="87624">
              <a:schemeClr val="bg1"/>
            </a:gs>
            <a:gs pos="100000">
              <a:schemeClr val="accent1">
                <a:lumMod val="40000"/>
                <a:lumOff val="6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3FC7346-3035-747B-AF95-88690E06AC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246736-2B22-87BF-2F3C-E42EA6816E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5458" y="970666"/>
            <a:ext cx="8162365" cy="5645527"/>
          </a:xfrm>
          <a:noFill/>
        </p:spPr>
        <p:txBody>
          <a:bodyPr>
            <a:noAutofit/>
          </a:bodyPr>
          <a:lstStyle/>
          <a:p>
            <a:pPr marL="0" indent="0">
              <a:lnSpc>
                <a:spcPts val="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zh-CN" altLang="en-US" sz="4000" b="1" cap="all" dirty="0">
                <a:effectLst>
                  <a:glow rad="101600">
                    <a:prstClr val="white"/>
                  </a:glo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信实的上帝，祢的恩典每早晨都是新的！我们求祢赐福给英国宣教士许广铮牧师和师母。特别求耶和华以勒为牧师的女儿思炜预备新的工作，耶和华尼西引导思融完成硕士学位，耶和华沙龙保佑祎文在音乐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2EE8816-E24E-2EE2-D7A8-36B5F246C1AF}"/>
              </a:ext>
            </a:extLst>
          </p:cNvPr>
          <p:cNvSpPr txBox="1"/>
          <p:nvPr/>
        </p:nvSpPr>
        <p:spPr>
          <a:xfrm>
            <a:off x="0" y="302136"/>
            <a:ext cx="9144000" cy="6397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101600">
                    <a:prstClr val="white"/>
                  </a:glow>
                </a:effectLst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j-cs"/>
              </a:rPr>
              <a:t>宣教关怀祷文</a:t>
            </a:r>
            <a:endParaRPr kumimoji="0" lang="en-US" sz="44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101600">
                  <a:prstClr val="white"/>
                </a:glow>
              </a:effectLst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j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78105BF-ADD0-68E9-EBE1-F09AE3717D19}"/>
              </a:ext>
            </a:extLst>
          </p:cNvPr>
          <p:cNvSpPr txBox="1"/>
          <p:nvPr/>
        </p:nvSpPr>
        <p:spPr>
          <a:xfrm>
            <a:off x="8029111" y="6097744"/>
            <a:ext cx="9470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4000" b="1">
                <a:solidFill>
                  <a:srgbClr val="7030A0"/>
                </a:solidFill>
                <a:effectLst>
                  <a:glow rad="88900">
                    <a:prstClr val="white"/>
                  </a:glow>
                </a:effectLst>
                <a:ea typeface="Microsoft YaHei" panose="020B0503020204020204" charset="-122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1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/</a:t>
            </a: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2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88900">
                  <a:prstClr val="white"/>
                </a:glow>
              </a:effectLst>
              <a:uLnTx/>
              <a:uFillTx/>
              <a:latin typeface="Calibri" panose="020F0502020204030204"/>
              <a:ea typeface="Microsoft YaHei" panose="020B050302020402020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809588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3000">
              <a:schemeClr val="bg1"/>
            </a:gs>
            <a:gs pos="0">
              <a:schemeClr val="accent1">
                <a:lumMod val="40000"/>
                <a:lumOff val="60000"/>
              </a:schemeClr>
            </a:gs>
            <a:gs pos="74000">
              <a:schemeClr val="accent5">
                <a:lumMod val="20000"/>
                <a:lumOff val="80000"/>
              </a:schemeClr>
            </a:gs>
            <a:gs pos="87624">
              <a:schemeClr val="bg1"/>
            </a:gs>
            <a:gs pos="100000">
              <a:schemeClr val="accent1">
                <a:lumMod val="40000"/>
                <a:lumOff val="6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F8AAD2B-9367-0441-89E0-9E05944B99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ABFDA2-DAAF-0E4C-35A1-825F9CBA83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5458" y="970666"/>
            <a:ext cx="8162365" cy="5645527"/>
          </a:xfrm>
          <a:noFill/>
        </p:spPr>
        <p:txBody>
          <a:bodyPr>
            <a:noAutofit/>
          </a:bodyPr>
          <a:lstStyle/>
          <a:p>
            <a:pPr marL="0" indent="0">
              <a:lnSpc>
                <a:spcPts val="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zh-CN" altLang="en-US" sz="4000" b="1" cap="all" dirty="0">
                <a:effectLst>
                  <a:glow rad="101600">
                    <a:prstClr val="white"/>
                  </a:glo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和舞蹈的专业上前进。他们合家事奉上帝，有满足的喜乐。奉主耶稣基督的名求，阿们。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51BDE7D-97CF-AEF7-ED03-59F39F48AE02}"/>
              </a:ext>
            </a:extLst>
          </p:cNvPr>
          <p:cNvSpPr txBox="1"/>
          <p:nvPr/>
        </p:nvSpPr>
        <p:spPr>
          <a:xfrm>
            <a:off x="0" y="302136"/>
            <a:ext cx="9144000" cy="6397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101600">
                    <a:prstClr val="white"/>
                  </a:glow>
                </a:effectLst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j-cs"/>
              </a:rPr>
              <a:t>宣教关怀祷文</a:t>
            </a:r>
            <a:endParaRPr kumimoji="0" lang="en-US" sz="44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101600">
                  <a:prstClr val="white"/>
                </a:glow>
              </a:effectLst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j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224C403-7750-75AF-4345-456BD356B6F5}"/>
              </a:ext>
            </a:extLst>
          </p:cNvPr>
          <p:cNvSpPr txBox="1"/>
          <p:nvPr/>
        </p:nvSpPr>
        <p:spPr>
          <a:xfrm>
            <a:off x="8029111" y="6097744"/>
            <a:ext cx="9470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4000" b="1">
                <a:solidFill>
                  <a:srgbClr val="7030A0"/>
                </a:solidFill>
                <a:effectLst>
                  <a:glow rad="88900">
                    <a:prstClr val="white"/>
                  </a:glow>
                </a:effectLst>
                <a:ea typeface="Microsoft YaHei" panose="020B0503020204020204" charset="-122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2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/</a:t>
            </a: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2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88900">
                  <a:prstClr val="white"/>
                </a:glow>
              </a:effectLst>
              <a:uLnTx/>
              <a:uFillTx/>
              <a:latin typeface="Calibri" panose="020F0502020204030204"/>
              <a:ea typeface="Microsoft YaHei" panose="020B050302020402020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844466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9A8A67-8C00-473F-918F-521645E0C1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CA94CA-0475-7A16-9C74-4411EAB590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MY"/>
          </a:p>
        </p:txBody>
      </p:sp>
      <p:pic>
        <p:nvPicPr>
          <p:cNvPr id="5" name="Picture 4" descr="A close up of a text&#10;&#10;AI-generated content may be incorrect.">
            <a:extLst>
              <a:ext uri="{FF2B5EF4-FFF2-40B4-BE49-F238E27FC236}">
                <a16:creationId xmlns:a16="http://schemas.microsoft.com/office/drawing/2014/main" id="{A539E553-9BB6-86DB-5201-CE0B70A212D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2400" t="163" r="12534" b="-1"/>
          <a:stretch>
            <a:fillRect/>
          </a:stretch>
        </p:blipFill>
        <p:spPr>
          <a:xfrm>
            <a:off x="-1" y="0"/>
            <a:ext cx="916706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85482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031BF9-71A6-A12C-E434-F1BC9F6FBC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4F5E83-4C5F-AF2D-7BA0-3AFF46925D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MY"/>
          </a:p>
        </p:txBody>
      </p:sp>
      <p:pic>
        <p:nvPicPr>
          <p:cNvPr id="5" name="Picture 4" descr="A screen shot of a computer&#10;&#10;AI-generated content may be incorrect.">
            <a:extLst>
              <a:ext uri="{FF2B5EF4-FFF2-40B4-BE49-F238E27FC236}">
                <a16:creationId xmlns:a16="http://schemas.microsoft.com/office/drawing/2014/main" id="{AF5BE218-3BC3-1A8A-758F-AD84B68D1DE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2400" r="12400"/>
          <a:stretch>
            <a:fillRect/>
          </a:stretch>
        </p:blipFill>
        <p:spPr>
          <a:xfrm>
            <a:off x="0" y="0"/>
            <a:ext cx="916838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7379962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181</TotalTime>
  <Words>143</Words>
  <Application>Microsoft Office PowerPoint</Application>
  <PresentationFormat>On-screen Show (4:3)</PresentationFormat>
  <Paragraphs>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Microsoft YaHei</vt:lpstr>
      <vt:lpstr>Arial</vt:lpstr>
      <vt:lpstr>Calibri</vt:lpstr>
      <vt:lpstr>Calibri Light</vt:lpstr>
      <vt:lpstr>2_Office Theme</vt:lpstr>
      <vt:lpstr>Office 2013 - 2022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MB SCAC</cp:lastModifiedBy>
  <cp:revision>38</cp:revision>
  <dcterms:created xsi:type="dcterms:W3CDTF">2024-12-31T01:29:08Z</dcterms:created>
  <dcterms:modified xsi:type="dcterms:W3CDTF">2025-12-02T07:11:38Z</dcterms:modified>
</cp:coreProperties>
</file>