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97" r:id="rId3"/>
    <p:sldId id="600" r:id="rId4"/>
    <p:sldId id="601" r:id="rId5"/>
    <p:sldId id="60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511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690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373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325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1638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192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152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149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951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5264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359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036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1">
                <a:lumMod val="40000"/>
                <a:lumOff val="60000"/>
              </a:schemeClr>
            </a:gs>
            <a:gs pos="74000">
              <a:schemeClr val="accent5">
                <a:lumMod val="20000"/>
                <a:lumOff val="80000"/>
              </a:schemeClr>
            </a:gs>
            <a:gs pos="87624">
              <a:schemeClr val="bg1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FAD611-EBF6-6120-1DB9-F0B9C8521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A4529-1C18-ABCD-121B-65030641A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486" y="762165"/>
            <a:ext cx="8216313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setia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anugerah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-Mu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adalah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setiap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!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Engkau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memberkati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SCAC di London, Paderi Hii Kong Ching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isterinya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khususnya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 Jehovah Jireh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menyediakan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pekerjaan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perempuan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Paderi Hii, Maria. Jehovah Nissi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membimbing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Gloria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515E1B9-C1AD-97C8-053C-6DEBF7A53B67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28B4C7-7BB1-3872-D30F-A7970F8E1AA7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082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1">
                <a:lumMod val="40000"/>
                <a:lumOff val="60000"/>
              </a:schemeClr>
            </a:gs>
            <a:gs pos="74000">
              <a:schemeClr val="accent5">
                <a:lumMod val="20000"/>
                <a:lumOff val="80000"/>
              </a:schemeClr>
            </a:gs>
            <a:gs pos="87624">
              <a:schemeClr val="bg1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52F21A-CAEC-ADBE-E2A5-13E182007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7B99E-17D0-A23E-15AE-5BFD7E4B9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486" y="762165"/>
            <a:ext cx="8216313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menyelesaikan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kursus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masternya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Jehovah Shalom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memberkati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Debbie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apabila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melengkapi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musik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tarian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keluarga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Paderi Hii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melayani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Allah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sukacita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kekuatan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nama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DF3A381-1BBA-9E83-3DE6-EACC8A956573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589084-A7E6-73F2-9BFA-3CEE53ACD960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1947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75BF2-B115-1803-D6B7-2B86EF4BF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6BB76-B62B-CB73-E4E6-8051CD8BA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close up of a text&#10;&#10;AI-generated content may be incorrect.">
            <a:extLst>
              <a:ext uri="{FF2B5EF4-FFF2-40B4-BE49-F238E27FC236}">
                <a16:creationId xmlns:a16="http://schemas.microsoft.com/office/drawing/2014/main" id="{975475BA-DA86-BA95-4DCC-295F9F26A7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447" r="1255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67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5DA1-DECF-832F-1F14-6F2A8C50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840BD-4E99-C843-7552-9C03303F3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close up of text&#10;&#10;AI-generated content may be incorrect.">
            <a:extLst>
              <a:ext uri="{FF2B5EF4-FFF2-40B4-BE49-F238E27FC236}">
                <a16:creationId xmlns:a16="http://schemas.microsoft.com/office/drawing/2014/main" id="{490E83D0-B3CE-199A-501A-A6306614B7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461" r="12565"/>
          <a:stretch>
            <a:fillRect/>
          </a:stretch>
        </p:blipFill>
        <p:spPr>
          <a:xfrm>
            <a:off x="0" y="-1"/>
            <a:ext cx="9144000" cy="686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88821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95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40</cp:revision>
  <dcterms:created xsi:type="dcterms:W3CDTF">2024-12-31T01:29:08Z</dcterms:created>
  <dcterms:modified xsi:type="dcterms:W3CDTF">2025-12-02T07:15:18Z</dcterms:modified>
</cp:coreProperties>
</file>