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88" r:id="rId3"/>
    <p:sldId id="591" r:id="rId4"/>
    <p:sldId id="592" r:id="rId5"/>
    <p:sldId id="59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192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875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371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9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203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2025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105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81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311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844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51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2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chemeClr val="accent3">
                <a:lumMod val="59000"/>
                <a:lumOff val="41000"/>
              </a:schemeClr>
            </a:gs>
            <a:gs pos="87624">
              <a:schemeClr val="bg1"/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D1B842-F38C-7336-C433-7379F6F8B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8FEA2-EBA1-18F4-FF8E-D73DD622A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043818"/>
            <a:ext cx="8318339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顾惜万邦的上帝，祢怜悯泰国南部，那里暴雨成灾，受影响人口超过一 百万人！求上帝赐给泰国政府、民间组织和基督教会力量，及时拯救和 帮助灾民。求耶和华沙龙眷顾在泰国的刘纯谦宣教士，救她脱离危险，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54EA5E-57B4-A713-ED3F-F33921935D0D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DC8FD2-B123-70CD-57E0-BE4EF958A0EE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185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chemeClr val="accent3">
                <a:lumMod val="59000"/>
                <a:lumOff val="41000"/>
              </a:schemeClr>
            </a:gs>
            <a:gs pos="87624">
              <a:schemeClr val="bg1"/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322F8E-99E2-48D9-F450-F3ED17A05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E186D-C920-DBD6-6172-F1162CB6F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043818"/>
            <a:ext cx="8286963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出入平安。圣灵也充满纯谦，在这慌张和伤痛的时候能成为和平之子，在受打击的人群中彰显主耶稣基督的爱和医治。奉主耶稣基督的名，阿们。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A0ECFB-3461-A0CC-5562-6911DF7023DF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4913AA-9391-F713-D31A-200AA9F62B35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99652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8F211D4-6981-C56C-851D-B7CAAC8958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464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8F7A81-F637-A460-3E9A-226926C4A1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45920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171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38</cp:revision>
  <dcterms:created xsi:type="dcterms:W3CDTF">2024-12-31T01:29:08Z</dcterms:created>
  <dcterms:modified xsi:type="dcterms:W3CDTF">2025-11-25T02:33:28Z</dcterms:modified>
</cp:coreProperties>
</file>