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90" r:id="rId3"/>
    <p:sldId id="593" r:id="rId4"/>
    <p:sldId id="594" r:id="rId5"/>
    <p:sldId id="595" r:id="rId6"/>
    <p:sldId id="596" r:id="rId7"/>
    <p:sldId id="59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850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32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94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16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138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518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880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39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044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68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0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11/25/2025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57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chemeClr val="accent3">
                <a:lumMod val="59000"/>
                <a:lumOff val="41000"/>
              </a:schemeClr>
            </a:gs>
            <a:gs pos="87624">
              <a:schemeClr val="bg1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8945BF-E1C2-68E0-636F-178D4143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D18E7-998D-FF37-3FEA-D43E1496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98741"/>
            <a:ext cx="8149076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 Allah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mengasihi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bangsa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kasihanilah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Thailand Selatan, di mana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hujan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lebat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menyebabkan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banjir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dahsyat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mempengaruhi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lebih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orang!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Berikanlah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kekuatan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Kerajaan Thailand,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organisasi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rakyat, dan gereja-gereja Kristian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menolong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57CD60C-5CA4-8809-AAFB-D5570EA6D6E4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288F39-624A-50CA-0A72-D543848E4F0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35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chemeClr val="accent3">
                <a:lumMod val="59000"/>
                <a:lumOff val="41000"/>
              </a:schemeClr>
            </a:gs>
            <a:gs pos="87624">
              <a:schemeClr val="bg1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51D427-A317-03D1-4895-03E7B1AF0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992E9-966A-71D5-8E13-E0B6C0CE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98741"/>
            <a:ext cx="8149076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menyelamatkan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penduduk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terancam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cepat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Shalom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Judith di Thailand,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menyelamatkannya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kesejahteraan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Judith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sedih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pembawa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damai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70A39-EC8B-280C-A24D-82B0CC79F94A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F98AC8-54C5-BBB5-304F-EC63C597CF8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779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chemeClr val="accent3">
                <a:lumMod val="59000"/>
                <a:lumOff val="41000"/>
              </a:schemeClr>
            </a:gs>
            <a:gs pos="87624">
              <a:schemeClr val="bg1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37C8A1-724D-D7A3-FE2B-AC78C1B28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DCC69-E764-A279-E238-C77D17D48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98741"/>
            <a:ext cx="8149076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menunjukkan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penyembuhan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kalangan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menderita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A5735C-DA57-628A-5ADA-779F08C8BD62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9EC2D-5231-4AA6-10FB-7DBC20A0A79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352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C2D33B-CE7C-4363-BCCF-A59DF6B04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76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48F7CD-D4CE-52CF-D09F-DAC4FD0B4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1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5B42FF-53F3-50DB-86B5-7E3DF7BBB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08048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117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39</cp:revision>
  <dcterms:created xsi:type="dcterms:W3CDTF">2024-12-31T01:29:08Z</dcterms:created>
  <dcterms:modified xsi:type="dcterms:W3CDTF">2025-11-25T02:36:47Z</dcterms:modified>
</cp:coreProperties>
</file>