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60" r:id="rId3"/>
    <p:sldId id="563" r:id="rId4"/>
    <p:sldId id="564" r:id="rId5"/>
    <p:sldId id="565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10/28/2025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10/28/2025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10/28/2025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988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9348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6397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0239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9086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9410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0949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88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10/28/2025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739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3110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873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10/28/2025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10/28/2025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10/28/2025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10/28/2025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10/28/2025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10/28/2025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10/28/2025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10/28/2025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237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bg1"/>
            </a:gs>
            <a:gs pos="82000">
              <a:srgbClr val="F2DEF4"/>
            </a:gs>
            <a:gs pos="100000">
              <a:srgbClr val="912B8C">
                <a:alpha val="97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EDF934-1F95-D4E6-6753-507B53B67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6E306-753C-025E-AD25-9B3973EAB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025" y="1031626"/>
            <a:ext cx="7985760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 algn="just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无所不在的天父上帝，感谢祢呼召吴晶晶姐妹，她委身一年，在东南亚难民中服事。最近，她的难民学生因玩碟仙而遭遇邪灵干扰，感谢圣灵充满晶晶，陪伴学生面对这属灵争战。今年尾，晶晶就离开宣教工场，回砂拉越卫理神学院读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C3DA794-7E25-ECF7-5A9E-074549A605F8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DFC4E9-EC89-4EB9-BDCF-8D45C6FB096B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/2</a:t>
            </a:r>
          </a:p>
        </p:txBody>
      </p:sp>
    </p:spTree>
    <p:extLst>
      <p:ext uri="{BB962C8B-B14F-4D97-AF65-F5344CB8AC3E}">
        <p14:creationId xmlns:p14="http://schemas.microsoft.com/office/powerpoint/2010/main" val="2372851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bg1"/>
            </a:gs>
            <a:gs pos="82000">
              <a:srgbClr val="F2DEF4"/>
            </a:gs>
            <a:gs pos="100000">
              <a:srgbClr val="912B8C">
                <a:alpha val="97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319797-4912-3769-05E7-330BB7628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F5EEB-5365-D584-6E83-298F27534E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025" y="1031626"/>
            <a:ext cx="7985760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 algn="just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神学系，主俢宣教，准备将来成为长期宣教士。求天父带领晶晶新的旅程，也为难民教育中心预备新的短期和长期老师。奉主耶稣基督的名，阿们。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3CA2DD8-C427-DFFE-89FB-CF67F7534E3D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6D9DE8-9E0A-9888-670E-05C8734033A3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/2</a:t>
            </a:r>
          </a:p>
        </p:txBody>
      </p:sp>
    </p:spTree>
    <p:extLst>
      <p:ext uri="{BB962C8B-B14F-4D97-AF65-F5344CB8AC3E}">
        <p14:creationId xmlns:p14="http://schemas.microsoft.com/office/powerpoint/2010/main" val="2099218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E511C1B-BFA5-38A9-3532-8273C55E31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434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2FF15AF-C96D-0225-B93C-20570956A7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959079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</TotalTime>
  <Words>178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36</cp:revision>
  <dcterms:created xsi:type="dcterms:W3CDTF">2024-12-31T01:29:08Z</dcterms:created>
  <dcterms:modified xsi:type="dcterms:W3CDTF">2025-10-28T06:15:32Z</dcterms:modified>
</cp:coreProperties>
</file>