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54" r:id="rId3"/>
    <p:sldId id="557" r:id="rId4"/>
    <p:sldId id="558" r:id="rId5"/>
    <p:sldId id="5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704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237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98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76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91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03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7936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06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41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80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1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8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686FC2-C33C-E921-6D6D-1C80CAA7A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67426-5688-7E87-4F92-8FE31029C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圣洁的天父上帝，感谢祢恩待杜阜运和陈思伶宣教士夫妇。他们在日本负责的 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TOMO 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儿童英语教室事工，三年来发挥了福音桥梁的功能，引领了未信主的学生与家长踏入教会。阜运和思伶最近也受邀在京都圣三一幼儿园分享文化课题，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85F87B-F47F-3916-237C-7E5CCF2F6620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090B9B-CEE2-2D55-D84A-777AC2FF91A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78908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46D3F2-9724-DB6F-2BA3-FBD5748F4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EC55B-BDC8-11C2-9168-9276A79FC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求圣灵赐他们智慧与口才，在介绍不同文化的过程中，有效地宣扬基督永生的福音。奉主耶稣基督的名，阿们。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B9BBE40-0A11-1A69-2BB3-093EE6C0E10A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88614-7054-EC5C-72C9-93BF2FD0AD2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35462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A1C235-4DCA-0B08-B4BD-2C4A869FC3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2" r="12493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61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2098C4-EA1B-1CF7-2D75-899C316D66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8499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164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35</cp:revision>
  <dcterms:created xsi:type="dcterms:W3CDTF">2024-12-31T01:29:08Z</dcterms:created>
  <dcterms:modified xsi:type="dcterms:W3CDTF">2025-10-22T01:10:41Z</dcterms:modified>
</cp:coreProperties>
</file>