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56" r:id="rId3"/>
    <p:sldId id="559" r:id="rId4"/>
    <p:sldId id="560" r:id="rId5"/>
    <p:sldId id="5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39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508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984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00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02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90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504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6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993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985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51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49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3DFBA0-17CE-3123-B811-19CCEA40F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4EE5F-AC03-84E2-1016-7C19E0240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77" y="704289"/>
            <a:ext cx="7958845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Mahakudus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mengucap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anugerah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Timothy dan Belle.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Selama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tiga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tahun,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pelayanan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bahasa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Inggeris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kanak-kanak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TOMO mereka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Jepun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jambatan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membawa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murid-murid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ibu-bapa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Kristian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gereja. Timothy dan Belle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F8CA8AA-DD5C-0A70-DF11-BBD13A98DDD4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4EC05E-E510-EBD3-7DFC-1D6527CF6C7D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2594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17100F-987E-B4A5-B8EA-C4A797543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2B5E6-C8A7-F97E-9B8F-C9CCE9655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15" y="762165"/>
            <a:ext cx="7958845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baru-baru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dijemput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berkongsi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tentang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topik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budaya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Taman Kanak-Kanak Holy Trinity di Kyoto.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kebijaksanaan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kreativiti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memperkenalkan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budaya-budaya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sambil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memberitakan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kekal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63FFCA1-E132-AEB0-F60C-CCF84FDB351D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8FE980-CDB3-F1F4-864F-614B0A8792D0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046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D8790CE-FFCE-3A1A-0D6C-8E997E60F6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56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9918FC-37A4-8187-17FD-3AFDBB0E26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9767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101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34</cp:revision>
  <dcterms:created xsi:type="dcterms:W3CDTF">2024-12-31T01:29:08Z</dcterms:created>
  <dcterms:modified xsi:type="dcterms:W3CDTF">2025-10-22T01:13:43Z</dcterms:modified>
</cp:coreProperties>
</file>