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45" r:id="rId3"/>
    <p:sldId id="548" r:id="rId4"/>
    <p:sldId id="549" r:id="rId5"/>
    <p:sldId id="55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1819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5174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193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4774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4414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8464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9787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494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6275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6701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19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955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337256-9FBF-3A2A-F65F-B1F3FF10C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B1313-9131-A136-29BC-8F8370CB8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965" y="1040116"/>
            <a:ext cx="8101779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 algn="just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荣耀的天父上帝，感谢祢眷顾许广铮牧师和师母一家人，在伦敦新的联区开始了新的事奉，牧养 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Shern Hall Methodist Church</a:t>
            </a: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和 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Woodford Methodist Church</a:t>
            </a: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。最近，广铮牧师第一次出席新联区会议，他看到出席的会友传道多数是七十岁以上，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015373E-443E-D517-2F17-3C638D4E2221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9FAD2D-1C09-A897-5914-1CFE96EE3B6B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2293854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F2FA83-33C5-712B-765B-8B6B508FD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AE0F8-0705-951E-7F60-D29CA704B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965" y="1040116"/>
            <a:ext cx="8101779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 algn="just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而且听见教会人数下降、建筑物陈旧、空教堂要售卖或与机构搭配的讨论，令人担忧。恳求圣灵使用广铮牧师与师母，带领教会的更新和复兴，让英国卫理教会有新一代崛起。也求天父恩待牧师的三位女儿，工作和事奉都蒙恩。奉主耶稣基督的名，阿们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557BD43-BD3E-E9FB-9EA5-1CD85E14AF93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DF0352-8847-6688-CDFE-25B47BA095DD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2321015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3DD422A-75BE-A7A2-520D-34BE2C9968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788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CD2395F-9BCC-60E4-5A69-E4C17B10D7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390" t="19" r="12596" b="-20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622517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</TotalTime>
  <Words>214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34</cp:revision>
  <dcterms:created xsi:type="dcterms:W3CDTF">2024-12-31T01:29:08Z</dcterms:created>
  <dcterms:modified xsi:type="dcterms:W3CDTF">2025-10-14T02:23:37Z</dcterms:modified>
</cp:coreProperties>
</file>