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47" r:id="rId3"/>
    <p:sldId id="552" r:id="rId4"/>
    <p:sldId id="553" r:id="rId5"/>
    <p:sldId id="554" r:id="rId6"/>
    <p:sldId id="555" r:id="rId7"/>
    <p:sldId id="55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8650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482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087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642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957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6260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3897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869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224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431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35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10/14/2025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181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6F6293-5114-4576-9C98-9D34B3C2D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2DD9E-951B-ADBF-B629-53B4310C0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312413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Bapa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Surgawi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Mulia,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mengucap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syukur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-Mu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atas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kasih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sayang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-Mu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terhadap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Paderi Hii Kong Ching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keluarganya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apabila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memulakan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pelayanan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Distrik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London,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memimpin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Gereja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Metodist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Shern Hall dan Gereja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Metodist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Woodford. Baru-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Paderi Hii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menghadiri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pertemuan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pertamanya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distrik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Dia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8F2B54-652A-41E9-372E-BF8A7ACB8E87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C8322A-34E2-6E6B-25CB-C40E48D09585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1517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A1D0C2-2CB0-4482-4B1F-357F7E5D5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ED10D-3F48-FDEE-11EB-37EC68E19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263645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memperhatikan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bahawa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sebahagian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besar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pengkhotbah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awam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hadir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berusia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atas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tujuh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puluh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tahun. Selain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itu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mendengar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perbicaraan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mengenai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penurunan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jumlah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anggota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gereja,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bangunan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gereja yang lama,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serta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penjualan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gereja-gereja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kosong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–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hal-hal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sangat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membimbangkan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sungguh-sungguh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5A1E528-5247-04D4-8B8E-7EEA09632C71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C228E7-461E-7C0B-AD97-498B91BDDEA7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306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chemeClr val="bg1"/>
            </a:gs>
            <a:gs pos="62000">
              <a:schemeClr val="accent3">
                <a:lumMod val="40000"/>
                <a:lumOff val="60000"/>
              </a:schemeClr>
            </a:gs>
            <a:gs pos="85000">
              <a:schemeClr val="accent3">
                <a:lumMod val="10000"/>
                <a:lumOff val="9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B2F640-5DA0-304A-B0DE-D77D20E0F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02A79-4C71-35C5-8D1E-5869D817B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71" y="762165"/>
            <a:ext cx="8251453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agar Roh Kudus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menggunakan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Paderi Hii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isterinya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memimpin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pembaruan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kebangkitan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gereja-gereja,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sehingga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generasi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bangkit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Gereja Methodist di UK.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Bapa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juga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memberkati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ketiga-tiga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perempuan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Paderi Hii,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kasih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kurnia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pekerjaan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pelayanan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mereka. Dalam nama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D1DDE59-E468-6A95-E3A2-F1A83A03686B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67E8B0-6EE5-1CE8-A1DF-B22AA5DA6592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60639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7B89685-9CF1-6C49-22AB-9ECF2833AD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197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DCFEA43-320E-4EC3-6367-388048EC78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188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0BA7DA3-3839-9F5A-FB03-0FAAB6314C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78259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169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33</cp:revision>
  <dcterms:created xsi:type="dcterms:W3CDTF">2024-12-31T01:29:08Z</dcterms:created>
  <dcterms:modified xsi:type="dcterms:W3CDTF">2025-10-14T03:21:03Z</dcterms:modified>
</cp:coreProperties>
</file>