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538" r:id="rId3"/>
    <p:sldId id="541" r:id="rId4"/>
    <p:sldId id="542" r:id="rId5"/>
    <p:sldId id="543" r:id="rId6"/>
    <p:sldId id="544" r:id="rId7"/>
    <p:sldId id="54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6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157443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29470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461503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2633816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338384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42506689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46768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757135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47218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468270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68780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10/7/2025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10/7/2025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1349325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37000">
              <a:schemeClr val="accent1">
                <a:lumMod val="5000"/>
                <a:lumOff val="95000"/>
              </a:schemeClr>
            </a:gs>
            <a:gs pos="76000">
              <a:srgbClr val="F2DEF4">
                <a:lumMod val="91000"/>
              </a:srgb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02AD79FF-34C7-870A-FB0F-D8BDF58EBE3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A11569A-D767-E838-9D9A-FA6E2A0AA528}"/>
              </a:ext>
            </a:extLst>
          </p:cNvPr>
          <p:cNvSpPr>
            <a:spLocks noGrp="1"/>
          </p:cNvSpPr>
          <p:nvPr>
            <p:ph idx="1"/>
          </p:nvPr>
        </p:nvSpPr>
        <p:spPr>
          <a:xfrm>
            <a:off x="548351" y="768939"/>
            <a:ext cx="8132353"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Glorious Heavenly Father, we thank You for protecting our missionary Chieng in Thailand as she enters her second year teaching at a local school. Among Thailand's 70 million people, only 1.2 percent are Christians. May God's kingdom come into the lives of Thai people, may spiritual revival come upon</a:t>
            </a:r>
          </a:p>
        </p:txBody>
      </p:sp>
      <p:sp>
        <p:nvSpPr>
          <p:cNvPr id="6" name="Title 1">
            <a:extLst>
              <a:ext uri="{FF2B5EF4-FFF2-40B4-BE49-F238E27FC236}">
                <a16:creationId xmlns:a16="http://schemas.microsoft.com/office/drawing/2014/main" id="{DC49C058-419D-9B89-7D8C-D3D8B65FC354}"/>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49D18246-7F52-2D05-F690-16A37F0F87B7}"/>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1249391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37000">
              <a:schemeClr val="accent1">
                <a:lumMod val="5000"/>
                <a:lumOff val="95000"/>
              </a:schemeClr>
            </a:gs>
            <a:gs pos="76000">
              <a:srgbClr val="F2DEF4">
                <a:lumMod val="91000"/>
              </a:srgb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66EABACC-D34D-433D-DC39-18078AB0EDC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919C2E-E51F-BDA4-5EF3-ED13F578B4F9}"/>
              </a:ext>
            </a:extLst>
          </p:cNvPr>
          <p:cNvSpPr>
            <a:spLocks noGrp="1"/>
          </p:cNvSpPr>
          <p:nvPr>
            <p:ph idx="1"/>
          </p:nvPr>
        </p:nvSpPr>
        <p:spPr>
          <a:xfrm>
            <a:off x="548351" y="768939"/>
            <a:ext cx="8132353"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local Christians, and may people from all thirty-plus ethnic groups come to trust in Jesus Christ. We are thankful that Jehovah Jireh has recently provided encouragers for Chieng in the missions field. They are an elderly missionary couple from the United States and the Philippines. They fellowship with Chieng</a:t>
            </a:r>
          </a:p>
        </p:txBody>
      </p:sp>
      <p:sp>
        <p:nvSpPr>
          <p:cNvPr id="6" name="Title 1">
            <a:extLst>
              <a:ext uri="{FF2B5EF4-FFF2-40B4-BE49-F238E27FC236}">
                <a16:creationId xmlns:a16="http://schemas.microsoft.com/office/drawing/2014/main" id="{ED6EAC4D-73B2-BB0B-A91B-202F0E08CCF4}"/>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95FEBE72-E174-4DEA-E927-7CF6D45BD081}"/>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4011353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37000">
              <a:schemeClr val="accent1">
                <a:lumMod val="5000"/>
                <a:lumOff val="95000"/>
              </a:schemeClr>
            </a:gs>
            <a:gs pos="76000">
              <a:srgbClr val="F2DEF4">
                <a:lumMod val="91000"/>
              </a:srgbClr>
            </a:gs>
            <a:gs pos="100000">
              <a:schemeClr val="accent1">
                <a:lumMod val="30000"/>
                <a:lumOff val="70000"/>
              </a:schemeClr>
            </a:gs>
          </a:gsLst>
          <a:lin ang="5400000" scaled="1"/>
        </a:gradFill>
        <a:effectLst/>
      </p:bgPr>
    </p:bg>
    <p:spTree>
      <p:nvGrpSpPr>
        <p:cNvPr id="1" name="">
          <a:extLst>
            <a:ext uri="{FF2B5EF4-FFF2-40B4-BE49-F238E27FC236}">
              <a16:creationId xmlns:a16="http://schemas.microsoft.com/office/drawing/2014/main" id="{F6E58641-1C62-5333-46E9-96CEB6D3EBEC}"/>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214BE8-2786-4AAE-B84E-D8C10D83A879}"/>
              </a:ext>
            </a:extLst>
          </p:cNvPr>
          <p:cNvSpPr>
            <a:spLocks noGrp="1"/>
          </p:cNvSpPr>
          <p:nvPr>
            <p:ph idx="1"/>
          </p:nvPr>
        </p:nvSpPr>
        <p:spPr>
          <a:xfrm>
            <a:off x="548351" y="768939"/>
            <a:ext cx="8132353"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and inspire one another. May the Holy Spirit move more Christians in Sarawak to have a spiritual burden for Thailand and go for long-term missions. In the name of our Lord Jesus Christ, Amen.</a:t>
            </a:r>
          </a:p>
        </p:txBody>
      </p:sp>
      <p:sp>
        <p:nvSpPr>
          <p:cNvPr id="6" name="Title 1">
            <a:extLst>
              <a:ext uri="{FF2B5EF4-FFF2-40B4-BE49-F238E27FC236}">
                <a16:creationId xmlns:a16="http://schemas.microsoft.com/office/drawing/2014/main" id="{FD1DD251-84DA-F9CD-2CE4-A60ACEFF7435}"/>
              </a:ext>
            </a:extLst>
          </p:cNvPr>
          <p:cNvSpPr txBox="1"/>
          <p:nvPr/>
        </p:nvSpPr>
        <p:spPr>
          <a:xfrm>
            <a:off x="0" y="207718"/>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ADBE5BC0-1E55-5FE5-7AE8-97080C44AD6C}"/>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3/3</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1428874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25DD4B97-E819-6AC2-414C-81201C874A2B}"/>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3463056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9C2B4E6D-5195-C642-5A72-DCB83A80E15C}"/>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3017067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a:extLst>
              <a:ext uri="{FF2B5EF4-FFF2-40B4-BE49-F238E27FC236}">
                <a16:creationId xmlns:a16="http://schemas.microsoft.com/office/drawing/2014/main" id="{EF5CBB29-B3EF-7DBE-3928-A7BD9B6D8965}"/>
              </a:ext>
            </a:extLst>
          </p:cNvPr>
          <p:cNvPicPr>
            <a:picLocks noGrp="1" noChangeAspect="1"/>
          </p:cNvPicPr>
          <p:nvPr>
            <p:ph idx="1"/>
          </p:nvPr>
        </p:nvPicPr>
        <p:blipFill>
          <a:blip r:embed="rId2"/>
          <a:srcRect l="12493" t="19" r="12493" b="-20"/>
          <a:stretch>
            <a:fillRect/>
          </a:stretch>
        </p:blipFill>
        <p:spPr>
          <a:xfrm>
            <a:off x="20" y="1282"/>
            <a:ext cx="9143980" cy="6856718"/>
          </a:xfrm>
          <a:prstGeom prst="rect">
            <a:avLst/>
          </a:prstGeom>
        </p:spPr>
      </p:pic>
    </p:spTree>
    <p:extLst>
      <p:ext uri="{BB962C8B-B14F-4D97-AF65-F5344CB8AC3E}">
        <p14:creationId xmlns:p14="http://schemas.microsoft.com/office/powerpoint/2010/main" val="3234976220"/>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193</TotalTime>
  <Words>154</Words>
  <Application>Microsoft Office PowerPoint</Application>
  <PresentationFormat>On-screen Show (4:3)</PresentationFormat>
  <Paragraphs>9</Paragraphs>
  <Slides>6</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32</cp:revision>
  <dcterms:created xsi:type="dcterms:W3CDTF">2024-12-31T01:29:08Z</dcterms:created>
  <dcterms:modified xsi:type="dcterms:W3CDTF">2025-10-07T03:04:53Z</dcterms:modified>
</cp:coreProperties>
</file>