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37" r:id="rId3"/>
    <p:sldId id="540" r:id="rId4"/>
    <p:sldId id="541" r:id="rId5"/>
    <p:sldId id="54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976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8918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362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0833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0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1621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4597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06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225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9912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3324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10/7/2025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969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04C01B-B70B-5120-23D2-A01276D57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6180C4-C4FB-AF1A-E6D9-9DC38D3416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schemeClr val="bg1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荣耀的天父上帝，感谢祢保佑在泰国宣教的纯谦宣教士，在本地学校教学进入第二年了。泰国</a:t>
            </a:r>
            <a:r>
              <a:rPr lang="en-US" altLang="zh-CN" sz="4000" b="1" cap="all" dirty="0">
                <a:effectLst>
                  <a:glow rad="101600">
                    <a:schemeClr val="bg1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7</a:t>
            </a:r>
            <a:r>
              <a:rPr lang="zh-CN" altLang="en-US" sz="4000" b="1" cap="all" dirty="0">
                <a:effectLst>
                  <a:glow rad="101600">
                    <a:schemeClr val="bg1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千万人口中，基督徒只有</a:t>
            </a:r>
            <a:r>
              <a:rPr lang="en-US" altLang="zh-CN" sz="4000" b="1" cap="all" dirty="0">
                <a:effectLst>
                  <a:glow rad="101600">
                    <a:schemeClr val="bg1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1.2</a:t>
            </a:r>
            <a:r>
              <a:rPr lang="zh-CN" altLang="en-US" sz="4000" b="1" cap="all" dirty="0">
                <a:effectLst>
                  <a:glow rad="101600">
                    <a:schemeClr val="bg1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巴仙，愿上帝的国度降临在泰国人生命中，有属灵复兴临到本土基督徒，三十多个民族中都有人信靠耶稣基督。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D37E109-4DAB-12C4-1849-B37877E8CD41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defRPr/>
            </a:pPr>
            <a:r>
              <a:rPr lang="zh-CN" altLang="en-US" b="1" kern="0" dirty="0"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宣教关怀祷文</a:t>
            </a:r>
            <a:endParaRPr lang="en-US" b="1" kern="0" dirty="0"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CF3EAD-B978-0CB8-ADAB-0445F1AC4E2C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546262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7000">
              <a:schemeClr val="accent1">
                <a:lumMod val="5000"/>
                <a:lumOff val="95000"/>
              </a:schemeClr>
            </a:gs>
            <a:gs pos="76000">
              <a:srgbClr val="F2DEF4">
                <a:lumMod val="91000"/>
              </a:srgb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6131F3-59BD-53B2-49A8-A58F4DC09A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D34E6-A3DC-B3AC-80F4-F171A1EC6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965" y="1040116"/>
            <a:ext cx="8001005" cy="5645527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 algn="just">
              <a:lnSpc>
                <a:spcPts val="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zh-CN" altLang="en-US" sz="4000" b="1" cap="all" dirty="0">
                <a:effectLst>
                  <a:glow rad="101600">
                    <a:schemeClr val="bg1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我们感恩，耶和华以勒最近为纯谦预备了宣教工场上的鼓励者。他们是来自美国和菲律宾的年长宣教士夫妇。他们与纯谦团契，彼此激励。求圣灵感动更多砂拉越基督徒，对泰国有属灵的负担，去长期宣教。奉主耶稣基督的名，阿们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173E088-0355-2A34-DEA9-2CA7E9B5DEF7}"/>
              </a:ext>
            </a:extLst>
          </p:cNvPr>
          <p:cNvSpPr txBox="1"/>
          <p:nvPr/>
        </p:nvSpPr>
        <p:spPr>
          <a:xfrm>
            <a:off x="0" y="342477"/>
            <a:ext cx="91440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spcBef>
                <a:spcPts val="0"/>
              </a:spcBef>
              <a:defRPr/>
            </a:pPr>
            <a:r>
              <a:rPr lang="zh-CN" altLang="en-US" b="1" kern="0" dirty="0">
                <a:solidFill>
                  <a:srgbClr val="FF0000"/>
                </a:solidFill>
                <a:effectLst>
                  <a:glow rad="101600">
                    <a:prstClr val="white"/>
                  </a:glow>
                </a:effectLst>
                <a:latin typeface="Microsoft YaHei" panose="020B0503020204020204" pitchFamily="34" charset="-122"/>
                <a:ea typeface="Microsoft YaHei" panose="020B0503020204020204" pitchFamily="34" charset="-122"/>
              </a:rPr>
              <a:t>宣教关怀祷文</a:t>
            </a:r>
            <a:endParaRPr lang="en-US" b="1" kern="0" dirty="0">
              <a:solidFill>
                <a:srgbClr val="FF0000"/>
              </a:solidFill>
              <a:effectLst>
                <a:glow rad="101600">
                  <a:prstClr val="white"/>
                </a:glow>
              </a:effectLst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178F0B-0155-43FB-2587-AE94BE9E3FE8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/2</a:t>
            </a:r>
          </a:p>
        </p:txBody>
      </p:sp>
    </p:spTree>
    <p:extLst>
      <p:ext uri="{BB962C8B-B14F-4D97-AF65-F5344CB8AC3E}">
        <p14:creationId xmlns:p14="http://schemas.microsoft.com/office/powerpoint/2010/main" val="3559704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95B87DD-097E-5DEB-C43C-E1831FA767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625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01CD39F-FF0E-5F6F-CDF1-30F6CC47A0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399275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</TotalTime>
  <Words>220</Words>
  <Application>Microsoft Office PowerPoint</Application>
  <PresentationFormat>On-screen Show (4:3)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33</cp:revision>
  <dcterms:created xsi:type="dcterms:W3CDTF">2024-12-31T01:29:08Z</dcterms:created>
  <dcterms:modified xsi:type="dcterms:W3CDTF">2025-10-07T03:16:07Z</dcterms:modified>
</cp:coreProperties>
</file>