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39" r:id="rId3"/>
    <p:sldId id="543" r:id="rId4"/>
    <p:sldId id="544" r:id="rId5"/>
    <p:sldId id="545" r:id="rId6"/>
    <p:sldId id="546" r:id="rId7"/>
    <p:sldId id="54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66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86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974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60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843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749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204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18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7809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3707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30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93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9C29A7-FD87-03B6-3C9C-B60071404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61033-424D-1DA0-7353-CC1D2CEFA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106692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mulia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perlindungan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kami Chieng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melayani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Thailand. Dia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memasuki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tahun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kedua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mengajar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sekolah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tempatan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Dari 70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juta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penduduk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Thailand,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1,2%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beragama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Kristian.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Kerajaan Allah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turun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kehidupan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orang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2F7B322-D830-FD96-E275-155A570FDA7C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AB353D-425B-D325-CD93-6C2FDEC00A1E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35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D75535-F769-132A-60BC-3785F901B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BF02-B9A6-10C8-4A03-ED6422A8C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106692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Thailand,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adanya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kebangkitan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rohani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kalangan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umat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Kristian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tempatan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dan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antara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lebih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30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suku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bangsa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semakin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banyak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percaya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menyediakan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pendorong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Chieng di ladang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adalah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pasangan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senior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FBAC7B9-071F-88A3-DDFD-DAA763675FA6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4FFBD4-4369-2413-41E4-68BF54A90794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2790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6CA8BE-1F59-BC15-40E4-3F8A8A966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E49F6-7B21-F9C9-B502-C02E0A3D7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106692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Amerika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Serikat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Filipin.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bersaudara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Chieng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saling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mendorong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menggerakkan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lebih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banyak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Kristian di Sarawak agar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memiliki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beban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rohani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terhadap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Thailand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sana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panjang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C1C934-4981-B514-AD31-E1D788237271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69E53A-D44F-53CE-5711-8480D6A06316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880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B4B4D25-965B-4756-9E77-D327FC2750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34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6E1E17-DD86-EF7B-CF15-30FA3FB4E6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607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B7DE36-7E3B-A69E-09AD-B7FEC7FEE5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35161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155</Words>
  <Application>Microsoft Office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32</cp:revision>
  <dcterms:created xsi:type="dcterms:W3CDTF">2024-12-31T01:29:08Z</dcterms:created>
  <dcterms:modified xsi:type="dcterms:W3CDTF">2025-10-07T03:10:38Z</dcterms:modified>
</cp:coreProperties>
</file>