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sldIdLst>
    <p:sldId id="534" r:id="rId3"/>
    <p:sldId id="535" r:id="rId4"/>
    <p:sldId id="536" r:id="rId5"/>
    <p:sldId id="537" r:id="rId6"/>
    <p:sldId id="538" r:id="rId7"/>
    <p:sldId id="539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9" d="100"/>
          <a:sy n="79" d="100"/>
        </p:scale>
        <p:origin x="1686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9/30/2025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8197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9/30/2025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6760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9/30/2025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042997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9/30/2025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21027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9/30/2025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61090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9/30/2025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6981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9/30/2025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17350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9/30/2025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90685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9/30/2025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806040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9/30/2025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70508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9/30/2025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0105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9/30/2025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405651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9/30/2025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000974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9/30/2025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961332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9/30/2025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1004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9/30/2025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3378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9/30/2025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48469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9/30/2025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96006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9/30/2025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75368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9/30/2025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05862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9/30/2025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7522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9/30/2025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59465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9/30/2025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718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9/30/2025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2476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3000">
              <a:srgbClr val="F8EBF9">
                <a:alpha val="20000"/>
              </a:srgbClr>
            </a:gs>
            <a:gs pos="97248">
              <a:srgbClr val="FFC000">
                <a:alpha val="30000"/>
                <a:lumMod val="77000"/>
                <a:lumOff val="23000"/>
              </a:srgbClr>
            </a:gs>
            <a:gs pos="67000">
              <a:srgbClr val="EE0077">
                <a:lumMod val="84000"/>
                <a:lumOff val="16000"/>
                <a:alpha val="30000"/>
              </a:srgb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8058859-F621-85E0-EFC9-DEA8DAC09D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A6BAB1-797F-68A9-27B2-BB2D973641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210" y="762165"/>
            <a:ext cx="8300221" cy="5592365"/>
          </a:xfrm>
          <a:solidFill>
            <a:srgbClr val="384C00">
              <a:alpha val="0"/>
            </a:srgbClr>
          </a:solidFill>
        </p:spPr>
        <p:txBody>
          <a:bodyPr>
            <a:noAutofit/>
          </a:bodyPr>
          <a:lstStyle/>
          <a:p>
            <a:pPr marL="0" indent="0">
              <a:lnSpc>
                <a:spcPts val="4400"/>
              </a:lnSpc>
              <a:spcBef>
                <a:spcPts val="0"/>
              </a:spcBef>
              <a:buNone/>
            </a:pP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Allah Bapa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Surgawi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yang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setia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, kami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bersyukur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kepada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-Mu kerana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telah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mengurapi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misionari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Hui Hua untuk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menganjurkan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Festival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Budaya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di Pusat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Pembelajaran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Pelarian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dengan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berjaya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, di mana para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pelajar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dapat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memakai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pakaian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tradisional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mereka dan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menikmati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waktu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yang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penuh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sukacita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. Pada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bulan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Oktober, Hui Hua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akan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membimbing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pasukan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misi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09D63F7-E621-2E92-4871-85D78A966305}"/>
              </a:ext>
            </a:extLst>
          </p:cNvPr>
          <p:cNvSpPr txBox="1"/>
          <p:nvPr/>
        </p:nvSpPr>
        <p:spPr>
          <a:xfrm>
            <a:off x="0" y="207718"/>
            <a:ext cx="9144000" cy="4965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Doa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 </a:t>
            </a: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Penjagaan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 </a:t>
            </a: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Misi</a:t>
            </a:r>
            <a:endParaRPr kumimoji="0" lang="en-US" altLang="zh-CN" sz="4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/>
              <a:ea typeface="Microsoft YaHei" panose="020B0503020204020204" charset="-122"/>
              <a:cs typeface="Calibri" panose="020F050202020403020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89E8BAB-AF36-B05C-F1A9-CB0ACD768AEB}"/>
              </a:ext>
            </a:extLst>
          </p:cNvPr>
          <p:cNvSpPr txBox="1"/>
          <p:nvPr/>
        </p:nvSpPr>
        <p:spPr>
          <a:xfrm>
            <a:off x="8029111" y="6097744"/>
            <a:ext cx="9470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4000" b="1">
                <a:solidFill>
                  <a:srgbClr val="7030A0"/>
                </a:solidFill>
                <a:effectLst>
                  <a:glow rad="88900">
                    <a:prstClr val="white"/>
                  </a:glow>
                </a:effectLst>
                <a:ea typeface="Microsoft YaHei" panose="020B0503020204020204" charset="-122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1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/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3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 panose="020F0502020204030204"/>
              <a:ea typeface="Microsoft YaHei" panose="020B050302020402020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35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3000">
              <a:srgbClr val="F8EBF9">
                <a:alpha val="20000"/>
              </a:srgbClr>
            </a:gs>
            <a:gs pos="97248">
              <a:srgbClr val="FFC000">
                <a:alpha val="30000"/>
                <a:lumMod val="77000"/>
                <a:lumOff val="23000"/>
              </a:srgbClr>
            </a:gs>
            <a:gs pos="67000">
              <a:srgbClr val="EE0077">
                <a:lumMod val="84000"/>
                <a:lumOff val="16000"/>
                <a:alpha val="30000"/>
              </a:srgb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29B36CC-A9C2-E450-A76D-0C80C17005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1214ED-94A0-C7B4-B570-EE39A1EBD7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210" y="762165"/>
            <a:ext cx="8275838" cy="5592365"/>
          </a:xfrm>
          <a:solidFill>
            <a:srgbClr val="384C00">
              <a:alpha val="0"/>
            </a:srgbClr>
          </a:solidFill>
        </p:spPr>
        <p:txBody>
          <a:bodyPr>
            <a:noAutofit/>
          </a:bodyPr>
          <a:lstStyle/>
          <a:p>
            <a:pPr marL="0" indent="0">
              <a:lnSpc>
                <a:spcPts val="4400"/>
              </a:lnSpc>
              <a:spcBef>
                <a:spcPts val="0"/>
              </a:spcBef>
              <a:buNone/>
            </a:pP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jangka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pendek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dari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Miri. Kami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berdoa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agar Roh Kudus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bekerja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dengan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luar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biasa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supaya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anggota-anggota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misi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mengalami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kehadiran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Tuhan yang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ajaib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,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bahkan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beberapa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orang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dipanggil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untuk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menjadi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misionari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jangka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pendek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dan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jangka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panjang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. Pada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bulan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Oktober, Hui Hua dan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rakan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sekerjanya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juga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menganjurkan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acara pickleball untuk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pelajar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pelarian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, 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38C52B2A-D8F3-486B-2B67-8B2660F82FA4}"/>
              </a:ext>
            </a:extLst>
          </p:cNvPr>
          <p:cNvSpPr txBox="1"/>
          <p:nvPr/>
        </p:nvSpPr>
        <p:spPr>
          <a:xfrm>
            <a:off x="0" y="207718"/>
            <a:ext cx="9144000" cy="4965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Doa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 </a:t>
            </a: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Penjagaan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 </a:t>
            </a: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Misi</a:t>
            </a:r>
            <a:endParaRPr kumimoji="0" lang="en-US" altLang="zh-CN" sz="4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/>
              <a:ea typeface="Microsoft YaHei" panose="020B0503020204020204" charset="-122"/>
              <a:cs typeface="Calibri" panose="020F050202020403020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DBC3865-13EF-5668-F192-AF691F60736C}"/>
              </a:ext>
            </a:extLst>
          </p:cNvPr>
          <p:cNvSpPr txBox="1"/>
          <p:nvPr/>
        </p:nvSpPr>
        <p:spPr>
          <a:xfrm>
            <a:off x="8029111" y="6097744"/>
            <a:ext cx="9470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4000" b="1">
                <a:solidFill>
                  <a:srgbClr val="7030A0"/>
                </a:solidFill>
                <a:effectLst>
                  <a:glow rad="88900">
                    <a:prstClr val="white"/>
                  </a:glow>
                </a:effectLst>
                <a:ea typeface="Microsoft YaHei" panose="020B0503020204020204" charset="-122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2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/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3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 panose="020F0502020204030204"/>
              <a:ea typeface="Microsoft YaHei" panose="020B050302020402020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392044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3000">
              <a:srgbClr val="F8EBF9">
                <a:alpha val="20000"/>
              </a:srgbClr>
            </a:gs>
            <a:gs pos="97248">
              <a:srgbClr val="FFC000">
                <a:alpha val="30000"/>
                <a:lumMod val="77000"/>
                <a:lumOff val="23000"/>
              </a:srgbClr>
            </a:gs>
            <a:gs pos="67000">
              <a:srgbClr val="EE0077">
                <a:lumMod val="84000"/>
                <a:lumOff val="16000"/>
                <a:alpha val="30000"/>
              </a:srgb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0EB6882-74A8-8702-E74A-CA7D4030E1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292EE7-E6F5-A7E0-5077-97C5720C92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210" y="762165"/>
            <a:ext cx="8485958" cy="5592365"/>
          </a:xfrm>
          <a:solidFill>
            <a:srgbClr val="384C00">
              <a:alpha val="0"/>
            </a:srgbClr>
          </a:solidFill>
        </p:spPr>
        <p:txBody>
          <a:bodyPr>
            <a:noAutofit/>
          </a:bodyPr>
          <a:lstStyle/>
          <a:p>
            <a:pPr marL="0" indent="0">
              <a:lnSpc>
                <a:spcPts val="4400"/>
              </a:lnSpc>
              <a:spcBef>
                <a:spcPts val="0"/>
              </a:spcBef>
              <a:buNone/>
            </a:pP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khususnya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memberikan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kesempatan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bagi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gereja-gereja yang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berdekatan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untuk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berinteraksi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dengan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kanak-kanak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pelarian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. Kami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mohon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Tuhan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pakai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kegiatan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ini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supaya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para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pelarian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mengalami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kasih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besar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Yesus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Kristus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. Kami juga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mohon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Tuhan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setiap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hari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memberikan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Hui Hua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anugerah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tidur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tenang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dan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tubuh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yang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kuat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. Dalam nama Tuhan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Yesus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Kristus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, Amin.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8F796CD-305A-7E03-0798-20F7F2CA9EA8}"/>
              </a:ext>
            </a:extLst>
          </p:cNvPr>
          <p:cNvSpPr txBox="1"/>
          <p:nvPr/>
        </p:nvSpPr>
        <p:spPr>
          <a:xfrm>
            <a:off x="0" y="207718"/>
            <a:ext cx="9144000" cy="4965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Doa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 </a:t>
            </a: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Penjagaan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 </a:t>
            </a: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Misi</a:t>
            </a:r>
            <a:endParaRPr kumimoji="0" lang="en-US" altLang="zh-CN" sz="4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/>
              <a:ea typeface="Microsoft YaHei" panose="020B0503020204020204" charset="-122"/>
              <a:cs typeface="Calibri" panose="020F050202020403020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8B4ABF7-C6D1-11B1-E2C9-19E19FF06CB0}"/>
              </a:ext>
            </a:extLst>
          </p:cNvPr>
          <p:cNvSpPr txBox="1"/>
          <p:nvPr/>
        </p:nvSpPr>
        <p:spPr>
          <a:xfrm>
            <a:off x="8029111" y="6097744"/>
            <a:ext cx="9470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4000" b="1">
                <a:solidFill>
                  <a:srgbClr val="7030A0"/>
                </a:solidFill>
                <a:effectLst>
                  <a:glow rad="88900">
                    <a:prstClr val="white"/>
                  </a:glow>
                </a:effectLst>
                <a:ea typeface="Microsoft YaHei" panose="020B0503020204020204" charset="-122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3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/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3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 panose="020F0502020204030204"/>
              <a:ea typeface="Microsoft YaHei" panose="020B050302020402020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355857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43" y="0"/>
            <a:ext cx="9141714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B38EDA9-1D66-E6F2-C498-C3602CD32F9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12493" t="-1" r="12493" b="-1"/>
          <a:stretch>
            <a:fillRect/>
          </a:stretch>
        </p:blipFill>
        <p:spPr>
          <a:xfrm>
            <a:off x="20" y="1282"/>
            <a:ext cx="9143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78075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43" y="0"/>
            <a:ext cx="9141714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76ABA92-F349-6E48-7203-C87839B8EC5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12493" t="-1" r="12493" b="-1"/>
          <a:stretch>
            <a:fillRect/>
          </a:stretch>
        </p:blipFill>
        <p:spPr>
          <a:xfrm>
            <a:off x="20" y="1282"/>
            <a:ext cx="9143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59591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43" y="0"/>
            <a:ext cx="9141714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1EBE511-3C5D-AF93-1F4C-B2B2666183A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12493" t="-1" r="12493" b="-1"/>
          <a:stretch>
            <a:fillRect/>
          </a:stretch>
        </p:blipFill>
        <p:spPr>
          <a:xfrm>
            <a:off x="20" y="1282"/>
            <a:ext cx="9143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665924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168</TotalTime>
  <Words>170</Words>
  <Application>Microsoft Office PowerPoint</Application>
  <PresentationFormat>On-screen Show (4:3)</PresentationFormat>
  <Paragraphs>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Microsoft YaHei</vt:lpstr>
      <vt:lpstr>Arial</vt:lpstr>
      <vt:lpstr>Calibri</vt:lpstr>
      <vt:lpstr>Calibri Light</vt:lpstr>
      <vt:lpstr>2_Office Theme</vt:lpstr>
      <vt:lpstr>Office 2013 - 2022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MB SCAC</cp:lastModifiedBy>
  <cp:revision>31</cp:revision>
  <dcterms:created xsi:type="dcterms:W3CDTF">2024-12-31T01:29:08Z</dcterms:created>
  <dcterms:modified xsi:type="dcterms:W3CDTF">2025-09-30T03:51:48Z</dcterms:modified>
</cp:coreProperties>
</file>