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28" r:id="rId3"/>
    <p:sldId id="531" r:id="rId4"/>
    <p:sldId id="532" r:id="rId5"/>
    <p:sldId id="53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70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658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53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914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7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254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73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59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641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587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0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99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rgbClr val="F8EBF9">
                <a:alpha val="20000"/>
              </a:srgbClr>
            </a:gs>
            <a:gs pos="97248">
              <a:srgbClr val="FFC000">
                <a:alpha val="30000"/>
                <a:lumMod val="77000"/>
                <a:lumOff val="23000"/>
              </a:srgbClr>
            </a:gs>
            <a:gs pos="67000">
              <a:srgbClr val="EE0077">
                <a:lumMod val="84000"/>
                <a:lumOff val="16000"/>
                <a:alpha val="30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362722-8B06-DECB-2F2C-D43E0883C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FE27D-CDAC-34E7-5551-802D075D3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55" y="970666"/>
            <a:ext cx="7964154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信实的天父上帝，感谢祢恩膏慧桦宣教士，顺利筹备难民学习中心的文化节，让学生们能穿上各自的传统文化服装，有欢乐的时光。十月，慧桦会接待美里的短宣队，求圣灵大大运工，让队员们经历神奇妙的同在，更多认识宣教工场，甚至有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0D38C9-D57C-52A7-C7C0-386FDAEF6E07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</a:t>
            </a:r>
            <a:r>
              <a:rPr lang="zh-CN" altLang="en-US" b="1" kern="0" dirty="0"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36C720-A684-88A7-1229-10ED1EB275F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69814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rgbClr val="F8EBF9">
                <a:alpha val="20000"/>
              </a:srgbClr>
            </a:gs>
            <a:gs pos="97248">
              <a:srgbClr val="FFC000">
                <a:alpha val="30000"/>
                <a:lumMod val="77000"/>
                <a:lumOff val="23000"/>
              </a:srgbClr>
            </a:gs>
            <a:gs pos="67000">
              <a:srgbClr val="EE0077">
                <a:lumMod val="84000"/>
                <a:lumOff val="16000"/>
                <a:alpha val="30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BB365-71FD-6484-42B4-36BFDF003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90FA-3A1F-CFF8-388B-342FE16EA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55" y="970666"/>
            <a:ext cx="7964154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有人愿意委身短期和长期宣教。另外，慧桦和同工们于十月还为难民学生举办匹克球活动，特别让附近的教会有机会接触学生们。求神使用这活动让难民们感受到耶稣基督的大爱。也求耶和华天天赐慧桦安然入睡的恩典和强健的身体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E35B54-A136-2DB7-887E-76BDB511A565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28CFA5-26A4-09F0-F9E9-258124763CD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01877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DB66CC9-5C1F-5330-C27C-B4CEC193AD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4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EEFFBC-7555-638C-950E-4BE4B90295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32774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235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31</cp:revision>
  <dcterms:created xsi:type="dcterms:W3CDTF">2024-12-31T01:29:08Z</dcterms:created>
  <dcterms:modified xsi:type="dcterms:W3CDTF">2025-09-30T03:55:32Z</dcterms:modified>
</cp:coreProperties>
</file>