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521" r:id="rId3"/>
    <p:sldId id="524" r:id="rId4"/>
    <p:sldId id="525" r:id="rId5"/>
    <p:sldId id="526"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68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39711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317842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3341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438349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611830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839786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474163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87517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353853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138032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49575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9/23/2025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9/23/2025</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278510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26000">
              <a:schemeClr val="bg1"/>
            </a:gs>
            <a:gs pos="82000">
              <a:srgbClr val="F2DEF4"/>
            </a:gs>
            <a:gs pos="100000">
              <a:srgbClr val="CCCCFF"/>
            </a:gs>
          </a:gsLst>
          <a:lin ang="5400000" scaled="1"/>
        </a:gradFill>
        <a:effectLst/>
      </p:bgPr>
    </p:bg>
    <p:spTree>
      <p:nvGrpSpPr>
        <p:cNvPr id="1" name="">
          <a:extLst>
            <a:ext uri="{FF2B5EF4-FFF2-40B4-BE49-F238E27FC236}">
              <a16:creationId xmlns:a16="http://schemas.microsoft.com/office/drawing/2014/main" id="{3A58CF15-7B85-0F14-9DFB-409327740ED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3DC094-8DBC-9F09-F6B4-D45DA1813389}"/>
              </a:ext>
            </a:extLst>
          </p:cNvPr>
          <p:cNvSpPr>
            <a:spLocks noGrp="1"/>
          </p:cNvSpPr>
          <p:nvPr>
            <p:ph idx="1"/>
          </p:nvPr>
        </p:nvSpPr>
        <p:spPr>
          <a:xfrm>
            <a:off x="509286" y="1007242"/>
            <a:ext cx="8125427" cy="5645527"/>
          </a:xfrm>
          <a:solidFill>
            <a:srgbClr val="384C00">
              <a:alpha val="0"/>
            </a:srgbClr>
          </a:solidFill>
        </p:spPr>
        <p:txBody>
          <a:bodyPr>
            <a:noAutofit/>
          </a:bodyPr>
          <a:lstStyle/>
          <a:p>
            <a:pPr marL="0" indent="0" algn="just">
              <a:lnSpc>
                <a:spcPts val="5000"/>
              </a:lnSpc>
              <a:spcBef>
                <a:spcPts val="0"/>
              </a:spcBef>
              <a:spcAft>
                <a:spcPts val="1200"/>
              </a:spcAft>
              <a:buNone/>
            </a:pPr>
            <a:r>
              <a:rPr lang="zh-CN" altLang="en-US" sz="4000" b="1" cap="all" dirty="0">
                <a:effectLst>
                  <a:glow rad="101600">
                    <a:prstClr val="white"/>
                  </a:glow>
                </a:effectLst>
                <a:latin typeface="Microsoft YaHei" panose="020B0503020204020204" pitchFamily="34" charset="-122"/>
                <a:ea typeface="Microsoft YaHei" panose="020B0503020204020204" pitchFamily="34" charset="-122"/>
              </a:rPr>
              <a:t>慈悲的天父上帝，感谢祢在七月和八月，带领荣凤宣教士在沙巴和砂拉越多个教会分享无国际孩子们的困境和宣教工场。求圣灵使用她的信息和见证，感动许多人，愿意长期或短期投入无国际儿童和难民宣教事工。九月份，荣凤宣教士接待</a:t>
            </a:r>
          </a:p>
        </p:txBody>
      </p:sp>
      <p:sp>
        <p:nvSpPr>
          <p:cNvPr id="4" name="Title 1">
            <a:extLst>
              <a:ext uri="{FF2B5EF4-FFF2-40B4-BE49-F238E27FC236}">
                <a16:creationId xmlns:a16="http://schemas.microsoft.com/office/drawing/2014/main" id="{0C66E034-EF1D-D72E-6C01-0407605DD109}"/>
              </a:ext>
            </a:extLst>
          </p:cNvPr>
          <p:cNvSpPr txBox="1"/>
          <p:nvPr/>
        </p:nvSpPr>
        <p:spPr>
          <a:xfrm>
            <a:off x="0" y="342477"/>
            <a:ext cx="9144000" cy="63976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400" b="1" i="0" u="none" strike="noStrike" kern="0" cap="none" spc="0" normalizeH="0" baseline="0" noProof="0" dirty="0">
                <a:ln>
                  <a:noFill/>
                </a:ln>
                <a:solidFill>
                  <a:srgbClr val="FF0000"/>
                </a:solidFill>
                <a:effectLst>
                  <a:glow rad="101600">
                    <a:prstClr val="white"/>
                  </a:glow>
                </a:effectLst>
                <a:uLnTx/>
                <a:uFillTx/>
                <a:latin typeface="Microsoft YaHei" panose="020B0503020204020204" pitchFamily="34" charset="-122"/>
                <a:ea typeface="Microsoft YaHei" panose="020B0503020204020204" pitchFamily="34" charset="-122"/>
                <a:cs typeface="+mj-cs"/>
              </a:rPr>
              <a:t>宣教关怀祷文</a:t>
            </a:r>
            <a:endParaRPr kumimoji="0" lang="en-US" sz="4400" b="1" i="0" u="none" strike="noStrike" kern="0" cap="none" spc="0" normalizeH="0" baseline="0" noProof="0" dirty="0">
              <a:ln>
                <a:noFill/>
              </a:ln>
              <a:solidFill>
                <a:srgbClr val="FF0000"/>
              </a:solidFill>
              <a:effectLst>
                <a:glow rad="101600">
                  <a:prstClr val="white"/>
                </a:glow>
              </a:effectLst>
              <a:uLnTx/>
              <a:uFillTx/>
              <a:latin typeface="Microsoft YaHei" panose="020B0503020204020204" pitchFamily="34" charset="-122"/>
              <a:ea typeface="Microsoft YaHei" panose="020B0503020204020204" pitchFamily="34" charset="-122"/>
              <a:cs typeface="+mj-cs"/>
            </a:endParaRPr>
          </a:p>
        </p:txBody>
      </p:sp>
      <p:sp>
        <p:nvSpPr>
          <p:cNvPr id="5" name="TextBox 4">
            <a:extLst>
              <a:ext uri="{FF2B5EF4-FFF2-40B4-BE49-F238E27FC236}">
                <a16:creationId xmlns:a16="http://schemas.microsoft.com/office/drawing/2014/main" id="{D3AD6F8C-A365-E131-561A-81E817815B46}"/>
              </a:ext>
            </a:extLst>
          </p:cNvPr>
          <p:cNvSpPr txBox="1"/>
          <p:nvPr/>
        </p:nvSpPr>
        <p:spPr>
          <a:xfrm>
            <a:off x="8029111" y="6097744"/>
            <a:ext cx="947057" cy="646331"/>
          </a:xfrm>
          <a:prstGeom prst="rect">
            <a:avLst/>
          </a:prstGeom>
          <a:noFill/>
        </p:spPr>
        <p:txBody>
          <a:bodyPr wrap="square" rtlCol="0">
            <a:spAutoFit/>
          </a:bodyPr>
          <a:lstStyle>
            <a:defPPr>
              <a:defRPr lang="en-US"/>
            </a:defPPr>
            <a:lvl1pPr>
              <a:defRPr sz="4000" b="1">
                <a:solidFill>
                  <a:srgbClr val="7030A0"/>
                </a:solidFill>
                <a:effectLst>
                  <a:glow rad="88900">
                    <a:prstClr val="white"/>
                  </a:glow>
                </a:effectLst>
                <a:ea typeface="Microsoft YaHei" panose="020B0503020204020204" charset="-122"/>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a:t>
            </a:r>
            <a:r>
              <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a:t>
            </a:r>
          </a:p>
        </p:txBody>
      </p:sp>
    </p:spTree>
    <p:extLst>
      <p:ext uri="{BB962C8B-B14F-4D97-AF65-F5344CB8AC3E}">
        <p14:creationId xmlns:p14="http://schemas.microsoft.com/office/powerpoint/2010/main" val="3174459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26000">
              <a:schemeClr val="bg1"/>
            </a:gs>
            <a:gs pos="82000">
              <a:srgbClr val="F2DEF4"/>
            </a:gs>
            <a:gs pos="100000">
              <a:srgbClr val="CCCCFF"/>
            </a:gs>
          </a:gsLst>
          <a:lin ang="5400000" scaled="1"/>
        </a:gradFill>
        <a:effectLst/>
      </p:bgPr>
    </p:bg>
    <p:spTree>
      <p:nvGrpSpPr>
        <p:cNvPr id="1" name="">
          <a:extLst>
            <a:ext uri="{FF2B5EF4-FFF2-40B4-BE49-F238E27FC236}">
              <a16:creationId xmlns:a16="http://schemas.microsoft.com/office/drawing/2014/main" id="{0E31A2FD-79E8-FAF3-9B2C-F6D51B8D4F4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EA96DD-AFDB-7DF1-899D-9CDAED0604A6}"/>
              </a:ext>
            </a:extLst>
          </p:cNvPr>
          <p:cNvSpPr>
            <a:spLocks noGrp="1"/>
          </p:cNvSpPr>
          <p:nvPr>
            <p:ph idx="1"/>
          </p:nvPr>
        </p:nvSpPr>
        <p:spPr>
          <a:xfrm>
            <a:off x="509286" y="1007242"/>
            <a:ext cx="8125427" cy="5645527"/>
          </a:xfrm>
          <a:solidFill>
            <a:srgbClr val="384C00">
              <a:alpha val="0"/>
            </a:srgbClr>
          </a:solidFill>
        </p:spPr>
        <p:txBody>
          <a:bodyPr>
            <a:noAutofit/>
          </a:bodyPr>
          <a:lstStyle/>
          <a:p>
            <a:pPr marL="0" indent="0" algn="just">
              <a:lnSpc>
                <a:spcPts val="5000"/>
              </a:lnSpc>
              <a:spcBef>
                <a:spcPts val="0"/>
              </a:spcBef>
              <a:spcAft>
                <a:spcPts val="1200"/>
              </a:spcAft>
              <a:buNone/>
            </a:pPr>
            <a:r>
              <a:rPr lang="zh-CN" altLang="en-US" sz="4000" b="1" cap="all" dirty="0">
                <a:effectLst>
                  <a:glow rad="101600">
                    <a:prstClr val="white"/>
                  </a:glow>
                </a:effectLst>
                <a:latin typeface="Microsoft YaHei" panose="020B0503020204020204" pitchFamily="34" charset="-122"/>
                <a:ea typeface="Microsoft YaHei" panose="020B0503020204020204" pitchFamily="34" charset="-122"/>
              </a:rPr>
              <a:t>了两个短宣队，他们到学生家庭探访，关怀、祷告、布道。求耶和华建立他们的手所作的工。耶和华沙龙也继续赐荣凤健康与活泼的灵命，为福音打美好的仗。奉主耶稣基督的名，阿们。</a:t>
            </a:r>
          </a:p>
        </p:txBody>
      </p:sp>
      <p:sp>
        <p:nvSpPr>
          <p:cNvPr id="4" name="Title 1">
            <a:extLst>
              <a:ext uri="{FF2B5EF4-FFF2-40B4-BE49-F238E27FC236}">
                <a16:creationId xmlns:a16="http://schemas.microsoft.com/office/drawing/2014/main" id="{5CD3AFF4-8740-5494-9DE3-435454910DFB}"/>
              </a:ext>
            </a:extLst>
          </p:cNvPr>
          <p:cNvSpPr txBox="1"/>
          <p:nvPr/>
        </p:nvSpPr>
        <p:spPr>
          <a:xfrm>
            <a:off x="0" y="342477"/>
            <a:ext cx="9144000" cy="63976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spcBef>
                <a:spcPts val="0"/>
              </a:spcBef>
              <a:defRPr/>
            </a:pPr>
            <a:r>
              <a:rPr kumimoji="0" lang="zh-CN" altLang="en-US" sz="4400" b="1" i="0" u="none" strike="noStrike" kern="0" cap="none" spc="0" normalizeH="0" baseline="0" noProof="0" dirty="0">
                <a:ln>
                  <a:noFill/>
                </a:ln>
                <a:solidFill>
                  <a:srgbClr val="FF0000"/>
                </a:solidFill>
                <a:effectLst>
                  <a:glow rad="101600">
                    <a:prstClr val="white"/>
                  </a:glow>
                </a:effectLst>
                <a:uLnTx/>
                <a:uFillTx/>
                <a:latin typeface="Microsoft YaHei" panose="020B0503020204020204" pitchFamily="34" charset="-122"/>
                <a:ea typeface="Microsoft YaHei" panose="020B0503020204020204" pitchFamily="34" charset="-122"/>
                <a:cs typeface="+mj-cs"/>
              </a:rPr>
              <a:t>宣教关怀</a:t>
            </a:r>
            <a:r>
              <a:rPr lang="zh-CN" altLang="en-US" b="1" kern="0" dirty="0">
                <a:solidFill>
                  <a:srgbClr val="FF0000"/>
                </a:solidFill>
                <a:effectLst>
                  <a:glow rad="101600">
                    <a:prstClr val="white"/>
                  </a:glow>
                </a:effectLst>
                <a:latin typeface="Microsoft YaHei" panose="020B0503020204020204" pitchFamily="34" charset="-122"/>
                <a:ea typeface="Microsoft YaHei" panose="020B0503020204020204" pitchFamily="34" charset="-122"/>
              </a:rPr>
              <a:t>祷文</a:t>
            </a:r>
            <a:endParaRPr kumimoji="0" lang="en-US" sz="4400" b="1" i="0" u="none" strike="noStrike" kern="0" cap="none" spc="0" normalizeH="0" baseline="0" noProof="0" dirty="0">
              <a:ln>
                <a:noFill/>
              </a:ln>
              <a:solidFill>
                <a:srgbClr val="FF0000"/>
              </a:solidFill>
              <a:effectLst>
                <a:glow rad="101600">
                  <a:prstClr val="white"/>
                </a:glow>
              </a:effectLst>
              <a:uLnTx/>
              <a:uFillTx/>
              <a:latin typeface="Microsoft YaHei" panose="020B0503020204020204" pitchFamily="34" charset="-122"/>
              <a:ea typeface="Microsoft YaHei" panose="020B0503020204020204" pitchFamily="34" charset="-122"/>
              <a:cs typeface="+mj-cs"/>
            </a:endParaRPr>
          </a:p>
        </p:txBody>
      </p:sp>
      <p:sp>
        <p:nvSpPr>
          <p:cNvPr id="5" name="TextBox 4">
            <a:extLst>
              <a:ext uri="{FF2B5EF4-FFF2-40B4-BE49-F238E27FC236}">
                <a16:creationId xmlns:a16="http://schemas.microsoft.com/office/drawing/2014/main" id="{4E603DF1-AF4E-704F-CF71-E8D24B51AA44}"/>
              </a:ext>
            </a:extLst>
          </p:cNvPr>
          <p:cNvSpPr txBox="1"/>
          <p:nvPr/>
        </p:nvSpPr>
        <p:spPr>
          <a:xfrm>
            <a:off x="8029111" y="6097744"/>
            <a:ext cx="947057" cy="646331"/>
          </a:xfrm>
          <a:prstGeom prst="rect">
            <a:avLst/>
          </a:prstGeom>
          <a:noFill/>
        </p:spPr>
        <p:txBody>
          <a:bodyPr wrap="square" rtlCol="0">
            <a:spAutoFit/>
          </a:bodyPr>
          <a:lstStyle>
            <a:defPPr>
              <a:defRPr lang="en-US"/>
            </a:defPPr>
            <a:lvl1pPr>
              <a:defRPr sz="4000" b="1">
                <a:solidFill>
                  <a:srgbClr val="7030A0"/>
                </a:solidFill>
                <a:effectLst>
                  <a:glow rad="88900">
                    <a:prstClr val="white"/>
                  </a:glow>
                </a:effectLst>
                <a:ea typeface="Microsoft YaHei" panose="020B0503020204020204" charset="-122"/>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a:t>
            </a:r>
            <a:r>
              <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a:t>
            </a:r>
          </a:p>
        </p:txBody>
      </p:sp>
    </p:spTree>
    <p:extLst>
      <p:ext uri="{BB962C8B-B14F-4D97-AF65-F5344CB8AC3E}">
        <p14:creationId xmlns:p14="http://schemas.microsoft.com/office/powerpoint/2010/main" val="4003996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a:extLst>
              <a:ext uri="{FF2B5EF4-FFF2-40B4-BE49-F238E27FC236}">
                <a16:creationId xmlns:a16="http://schemas.microsoft.com/office/drawing/2014/main" id="{3C34616E-90B2-D651-EE31-9DD39A5DA072}"/>
              </a:ext>
            </a:extLst>
          </p:cNvPr>
          <p:cNvPicPr>
            <a:picLocks noGrp="1" noChangeAspect="1"/>
          </p:cNvPicPr>
          <p:nvPr>
            <p:ph idx="1"/>
          </p:nvPr>
        </p:nvPicPr>
        <p:blipFill>
          <a:blip r:embed="rId2"/>
          <a:srcRect l="12484" t="-1" r="12502" b="-1"/>
          <a:stretch>
            <a:fillRect/>
          </a:stretch>
        </p:blipFill>
        <p:spPr>
          <a:xfrm>
            <a:off x="-1123" y="1282"/>
            <a:ext cx="9143980" cy="6856718"/>
          </a:xfrm>
          <a:prstGeom prst="rect">
            <a:avLst/>
          </a:prstGeom>
        </p:spPr>
      </p:pic>
    </p:spTree>
    <p:extLst>
      <p:ext uri="{BB962C8B-B14F-4D97-AF65-F5344CB8AC3E}">
        <p14:creationId xmlns:p14="http://schemas.microsoft.com/office/powerpoint/2010/main" val="2957087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Content Placeholder 5">
            <a:extLst>
              <a:ext uri="{FF2B5EF4-FFF2-40B4-BE49-F238E27FC236}">
                <a16:creationId xmlns:a16="http://schemas.microsoft.com/office/drawing/2014/main" id="{E5F30893-3C08-68D7-19C2-F83785EEF8BD}"/>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2590046367"/>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164</TotalTime>
  <Words>201</Words>
  <Application>Microsoft Office PowerPoint</Application>
  <PresentationFormat>On-screen Show (4:3)</PresentationFormat>
  <Paragraphs>6</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29</cp:revision>
  <dcterms:created xsi:type="dcterms:W3CDTF">2024-12-31T01:29:08Z</dcterms:created>
  <dcterms:modified xsi:type="dcterms:W3CDTF">2025-09-23T02:48:41Z</dcterms:modified>
</cp:coreProperties>
</file>