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523" r:id="rId3"/>
    <p:sldId id="527" r:id="rId4"/>
    <p:sldId id="526" r:id="rId5"/>
    <p:sldId id="528" r:id="rId6"/>
    <p:sldId id="529" r:id="rId7"/>
    <p:sldId id="530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9/23/2025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8197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9/23/2025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6760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9/23/2025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4299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22340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7349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54327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3844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95223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24492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10496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4921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9/23/2025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05651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67556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52083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5207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9/23/2025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3378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9/23/2025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8469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9/23/2025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600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9/23/2025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5368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9/23/2025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586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9/23/2025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7522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9/23/2025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9465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9/23/2025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71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2479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6000">
              <a:schemeClr val="bg1"/>
            </a:gs>
            <a:gs pos="83000">
              <a:srgbClr val="F2DEF4"/>
            </a:gs>
            <a:gs pos="100000">
              <a:srgbClr val="CCCCFF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5E4EE4F-A974-4C96-2A9B-202A12D67F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A6AE66-F787-6A32-EC40-EB84683F1B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171" y="762165"/>
            <a:ext cx="8071968" cy="5592365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Allah Bapa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Surgawi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yang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Pengasih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kami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bersyukur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kepada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-Mu kerana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telah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memimpin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misionari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kami Dorothy Yet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sepanjang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bulan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Julai dan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Ogos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di mana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dia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berkongsi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banyak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gereja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tentang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penderitaan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kanak-kanak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tanpa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kewarganegaraan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pekerjaan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misi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antara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kanak-kanak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ini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Semoga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Roh Kudus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menggunakan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khutbah dan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D0E9ABF-E175-4652-B82F-896CC3B89B36}"/>
              </a:ext>
            </a:extLst>
          </p:cNvPr>
          <p:cNvSpPr txBox="1"/>
          <p:nvPr/>
        </p:nvSpPr>
        <p:spPr>
          <a:xfrm>
            <a:off x="0" y="207718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Doa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Penjagaan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Misi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/>
              <a:ea typeface="Microsoft YaHei" panose="020B0503020204020204" charset="-122"/>
              <a:cs typeface="Calibri" panose="020F050202020403020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98A3C7-185B-F294-7DAF-49BCA22F5C87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1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128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6000">
              <a:schemeClr val="bg1"/>
            </a:gs>
            <a:gs pos="83000">
              <a:srgbClr val="F2DEF4"/>
            </a:gs>
            <a:gs pos="100000">
              <a:srgbClr val="CCCCFF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12991FD-E509-A14D-9B23-244F4B27FD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A8B61F-0F26-58BE-867E-59A55A9721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171" y="762165"/>
            <a:ext cx="8071968" cy="5592365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kesaksiannya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untuk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menggerakkan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banyak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orang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berkomitmen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secara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jangka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panjang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atau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jangka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pendek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dalam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pekerjaan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misi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Pada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bulan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September, Dorothy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menjadi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tuan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rumah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bagi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dua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pasukan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misi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jangka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pendek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Mereka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mengunjungi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keluarga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kanak-kanak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tanpa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kewarganegaraan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untuk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F74119D-AF98-7E30-B878-9D4930C7184D}"/>
              </a:ext>
            </a:extLst>
          </p:cNvPr>
          <p:cNvSpPr txBox="1"/>
          <p:nvPr/>
        </p:nvSpPr>
        <p:spPr>
          <a:xfrm>
            <a:off x="0" y="207718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Doa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Penjagaan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Misi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/>
              <a:ea typeface="Microsoft YaHei" panose="020B0503020204020204" charset="-122"/>
              <a:cs typeface="Calibri" panose="020F050202020403020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B22F62F-B1AD-A732-B4AD-CCEF1BCDE1F6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4028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6000">
              <a:schemeClr val="bg1"/>
            </a:gs>
            <a:gs pos="83000">
              <a:srgbClr val="F2DEF4"/>
            </a:gs>
            <a:gs pos="100000">
              <a:srgbClr val="CCCCFF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AEB2E12-5AB9-2B9F-33C2-8FB11A25B7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1DCCB6-EED9-C06C-4A84-729672EDC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171" y="762165"/>
            <a:ext cx="8071968" cy="5592365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memberikan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bantuan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fisikal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doa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dan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pemberitaan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Injil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Semoga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Tuhan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memberkati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pekerjaan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mereka. Mohon Tuhan juga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terus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memberikan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kesihatan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jiwa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rohani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yang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baik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kepada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Dorothy,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sehingga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dia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dapat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berjuang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dengan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baik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untuk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Injil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Kami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berdoa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dalam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nama Tuhan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Yesus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Kristus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Amin.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6E2859A-7D84-D366-E081-EB009C054771}"/>
              </a:ext>
            </a:extLst>
          </p:cNvPr>
          <p:cNvSpPr txBox="1"/>
          <p:nvPr/>
        </p:nvSpPr>
        <p:spPr>
          <a:xfrm>
            <a:off x="0" y="207718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Doa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Penjagaan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Misi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/>
              <a:ea typeface="Microsoft YaHei" panose="020B0503020204020204" charset="-122"/>
              <a:cs typeface="Calibri" panose="020F050202020403020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CD7FBD-DCF9-A3B3-C1CA-95DBCA6E41B5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6768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35767B6-B841-706B-431B-7ADBDF9266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84" t="-1" r="12502" b="-1"/>
          <a:stretch>
            <a:fillRect/>
          </a:stretch>
        </p:blipFill>
        <p:spPr>
          <a:xfrm>
            <a:off x="-1123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247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818235F-74A6-67B3-585C-C1A418B4AB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19" r="12493" b="-20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1387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283BE22-5A02-BB8C-C8F4-193A1CCB4D9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19" r="12493" b="-20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49127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167</TotalTime>
  <Words>145</Words>
  <Application>Microsoft Office PowerPoint</Application>
  <PresentationFormat>On-screen Show (4:3)</PresentationFormat>
  <Paragraphs>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Microsoft YaHei</vt:lpstr>
      <vt:lpstr>Arial</vt:lpstr>
      <vt:lpstr>Calibri</vt:lpstr>
      <vt:lpstr>Calibri Light</vt:lpstr>
      <vt:lpstr>2_Office Theme</vt:lpstr>
      <vt:lpstr>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MB SCAC</cp:lastModifiedBy>
  <cp:revision>30</cp:revision>
  <dcterms:created xsi:type="dcterms:W3CDTF">2024-12-31T01:29:08Z</dcterms:created>
  <dcterms:modified xsi:type="dcterms:W3CDTF">2025-09-23T02:39:12Z</dcterms:modified>
</cp:coreProperties>
</file>