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14" r:id="rId3"/>
    <p:sldId id="517" r:id="rId4"/>
    <p:sldId id="518" r:id="rId5"/>
    <p:sldId id="519" r:id="rId6"/>
    <p:sldId id="520" r:id="rId7"/>
    <p:sldId id="521"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675973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111480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42734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9517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109270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667879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5514704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41385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11795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1471456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19888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9/17/2025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8493660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rgbClr val="CCCCFF">
                <a:alpha val="53000"/>
              </a:srgbClr>
            </a:gs>
            <a:gs pos="74000">
              <a:schemeClr val="accent4">
                <a:lumMod val="40000"/>
                <a:lumOff val="60000"/>
              </a:schemeClr>
            </a:gs>
            <a:gs pos="87624">
              <a:schemeClr val="bg1"/>
            </a:gs>
            <a:gs pos="100000">
              <a:srgbClr val="CCCCFF">
                <a:alpha val="53000"/>
              </a:srgbClr>
            </a:gs>
          </a:gsLst>
          <a:lin ang="5400000" scaled="1"/>
        </a:gradFill>
        <a:effectLst/>
      </p:bgPr>
    </p:bg>
    <p:spTree>
      <p:nvGrpSpPr>
        <p:cNvPr id="1" name="">
          <a:extLst>
            <a:ext uri="{FF2B5EF4-FFF2-40B4-BE49-F238E27FC236}">
              <a16:creationId xmlns:a16="http://schemas.microsoft.com/office/drawing/2014/main" id="{731F9AC4-B49D-BD47-A519-953913CD396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844A4D-36BC-BF04-D323-66A7AD2E95A3}"/>
              </a:ext>
            </a:extLst>
          </p:cNvPr>
          <p:cNvSpPr>
            <a:spLocks noGrp="1"/>
          </p:cNvSpPr>
          <p:nvPr>
            <p:ph idx="1"/>
          </p:nvPr>
        </p:nvSpPr>
        <p:spPr>
          <a:xfrm>
            <a:off x="490817" y="955987"/>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Merciful Heavenly Father, You love Nepal, a nation of nearly thirty million people, only about half a million of whom are Christians. Recently, large-scale protests led by young people have erupted across Nepal, causing widespread unrest. We ask You, Heavenly Father, to watch over missionaries from various countries who</a:t>
            </a:r>
          </a:p>
        </p:txBody>
      </p:sp>
      <p:sp>
        <p:nvSpPr>
          <p:cNvPr id="6" name="Title 1">
            <a:extLst>
              <a:ext uri="{FF2B5EF4-FFF2-40B4-BE49-F238E27FC236}">
                <a16:creationId xmlns:a16="http://schemas.microsoft.com/office/drawing/2014/main" id="{704D1066-03EF-D251-FE0D-1D68D7366F24}"/>
              </a:ext>
            </a:extLst>
          </p:cNvPr>
          <p:cNvSpPr txBox="1"/>
          <p:nvPr/>
        </p:nvSpPr>
        <p:spPr>
          <a:xfrm>
            <a:off x="0" y="256486"/>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2254A0A3-5271-46A5-75F6-A0FAACE28657}"/>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187820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rgbClr val="CCCCFF">
                <a:alpha val="53000"/>
              </a:srgbClr>
            </a:gs>
            <a:gs pos="74000">
              <a:schemeClr val="accent4">
                <a:lumMod val="40000"/>
                <a:lumOff val="60000"/>
              </a:schemeClr>
            </a:gs>
            <a:gs pos="87624">
              <a:schemeClr val="bg1"/>
            </a:gs>
            <a:gs pos="100000">
              <a:srgbClr val="CCCCFF">
                <a:alpha val="53000"/>
              </a:srgbClr>
            </a:gs>
          </a:gsLst>
          <a:lin ang="5400000" scaled="1"/>
        </a:gradFill>
        <a:effectLst/>
      </p:bgPr>
    </p:bg>
    <p:spTree>
      <p:nvGrpSpPr>
        <p:cNvPr id="1" name="">
          <a:extLst>
            <a:ext uri="{FF2B5EF4-FFF2-40B4-BE49-F238E27FC236}">
              <a16:creationId xmlns:a16="http://schemas.microsoft.com/office/drawing/2014/main" id="{2961E940-DBAB-6EC1-F891-C080B9851C0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12B76F-9430-B0CF-870A-0C9B5A7EE03E}"/>
              </a:ext>
            </a:extLst>
          </p:cNvPr>
          <p:cNvSpPr>
            <a:spLocks noGrp="1"/>
          </p:cNvSpPr>
          <p:nvPr>
            <p:ph idx="1"/>
          </p:nvPr>
        </p:nvSpPr>
        <p:spPr>
          <a:xfrm>
            <a:off x="490817" y="955987"/>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are sharing the Gospel in Nepal, especially Joe and Cornie and their young son. May the precious blood of our Lord Jesus Christ cover them, granting them safety in all their comings and goings and good health. We further pray that the Holy Spirit will open the spiritual eyes of the Nepalese people during this turmoil, </a:t>
            </a:r>
          </a:p>
        </p:txBody>
      </p:sp>
      <p:sp>
        <p:nvSpPr>
          <p:cNvPr id="6" name="Title 1">
            <a:extLst>
              <a:ext uri="{FF2B5EF4-FFF2-40B4-BE49-F238E27FC236}">
                <a16:creationId xmlns:a16="http://schemas.microsoft.com/office/drawing/2014/main" id="{008DA4DB-1716-10CC-75C1-0924F53998AF}"/>
              </a:ext>
            </a:extLst>
          </p:cNvPr>
          <p:cNvSpPr txBox="1"/>
          <p:nvPr/>
        </p:nvSpPr>
        <p:spPr>
          <a:xfrm>
            <a:off x="0" y="256486"/>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4CFBEE1E-61E2-A48B-BFFC-9B890A7BB83C}"/>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3879093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rgbClr val="CCCCFF">
                <a:alpha val="53000"/>
              </a:srgbClr>
            </a:gs>
            <a:gs pos="74000">
              <a:schemeClr val="accent4">
                <a:lumMod val="40000"/>
                <a:lumOff val="60000"/>
              </a:schemeClr>
            </a:gs>
            <a:gs pos="87624">
              <a:schemeClr val="bg1"/>
            </a:gs>
            <a:gs pos="100000">
              <a:srgbClr val="CCCCFF">
                <a:alpha val="53000"/>
              </a:srgbClr>
            </a:gs>
          </a:gsLst>
          <a:lin ang="5400000" scaled="1"/>
        </a:gradFill>
        <a:effectLst/>
      </p:bgPr>
    </p:bg>
    <p:spTree>
      <p:nvGrpSpPr>
        <p:cNvPr id="1" name="">
          <a:extLst>
            <a:ext uri="{FF2B5EF4-FFF2-40B4-BE49-F238E27FC236}">
              <a16:creationId xmlns:a16="http://schemas.microsoft.com/office/drawing/2014/main" id="{62F477F5-56E7-1B2E-8454-F93C43A5011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D927FD-CF08-34DC-B18F-B00C7366066D}"/>
              </a:ext>
            </a:extLst>
          </p:cNvPr>
          <p:cNvSpPr>
            <a:spLocks noGrp="1"/>
          </p:cNvSpPr>
          <p:nvPr>
            <p:ph idx="1"/>
          </p:nvPr>
        </p:nvSpPr>
        <p:spPr>
          <a:xfrm>
            <a:off x="490817" y="955987"/>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enabling them to recognize that Jesus Christ is the Way, the Truth, and the Life. May the Holy Spirit also anoint Nepalese pastors and Christians, empowering them to be peacemakers amidst the unrest. In the name of our Lord Jesus Christ, Amen.</a:t>
            </a:r>
          </a:p>
        </p:txBody>
      </p:sp>
      <p:sp>
        <p:nvSpPr>
          <p:cNvPr id="6" name="Title 1">
            <a:extLst>
              <a:ext uri="{FF2B5EF4-FFF2-40B4-BE49-F238E27FC236}">
                <a16:creationId xmlns:a16="http://schemas.microsoft.com/office/drawing/2014/main" id="{3FC25133-14AF-9710-5DF6-EE421BF96744}"/>
              </a:ext>
            </a:extLst>
          </p:cNvPr>
          <p:cNvSpPr txBox="1"/>
          <p:nvPr/>
        </p:nvSpPr>
        <p:spPr>
          <a:xfrm>
            <a:off x="0" y="256486"/>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A2D883D3-3D65-C649-6B21-181AB7C0B233}"/>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3/3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44161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58C40160-2B18-A30A-3BC2-6501205C2696}"/>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469816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2CAB609D-7352-D23C-DF09-CB0176FCD804}"/>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029071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A027C43F-B37B-4D30-CA7B-D083C8A260D6}"/>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2788331512"/>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184</TotalTime>
  <Words>177</Words>
  <Application>Microsoft Office PowerPoint</Application>
  <PresentationFormat>On-screen Show (4:3)</PresentationFormat>
  <Paragraphs>9</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29</cp:revision>
  <dcterms:created xsi:type="dcterms:W3CDTF">2024-12-31T01:29:08Z</dcterms:created>
  <dcterms:modified xsi:type="dcterms:W3CDTF">2025-09-17T00:38:06Z</dcterms:modified>
</cp:coreProperties>
</file>