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13" r:id="rId3"/>
    <p:sldId id="516" r:id="rId4"/>
    <p:sldId id="517" r:id="rId5"/>
    <p:sldId id="51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913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999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62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09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045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467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17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99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26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6410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13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2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762437-49A8-AE08-234C-908F32786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8876-F803-9288-6D15-670E27214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29" y="1080394"/>
            <a:ext cx="8245187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慈悲的天父上帝，祢爱尼泊尔，这个国家近三千万人口中，只有大约五十万基督徒。最近，尼泊尔各地爆发了由青年人领导的大规模抗议活动，局势动荡。求天父看顾在尼泊尔传福音的各国宣教士，特别是传君和柯霓夫妇与他们的小儿子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9B04615-B2AF-42D5-AF63-1C6EC3E3A220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F9A1F2-BCD1-44DF-BCA1-3B3BD8C4F5D6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95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D7B26E-DC2B-DB50-8743-CE14D18F3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86980-8129-236D-8F46-98270E8E6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29" y="1080394"/>
            <a:ext cx="8245187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求主耶稣基督的宝血遮盖他们，出入平安，身体健康。更祈求圣灵在这次动荡中打开尼泊尔人属灵的眼光，认识耶稣基督才是道路、真理、生命。圣灵也恩膏尼泊尔本土牧者与基督徒，成为动荡中的和平之子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63D471-0910-7D03-A613-93D15CCEDA63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C199EA-5BF9-1E8A-4A02-3A2518AAE676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140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8089289-5A93-5D69-C058-696829C5B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0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1B84697-E7B9-D36C-E444-64CF434F25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13351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219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27</cp:revision>
  <dcterms:created xsi:type="dcterms:W3CDTF">2024-12-31T01:29:08Z</dcterms:created>
  <dcterms:modified xsi:type="dcterms:W3CDTF">2025-09-17T00:36:14Z</dcterms:modified>
</cp:coreProperties>
</file>