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515" r:id="rId3"/>
    <p:sldId id="519" r:id="rId4"/>
    <p:sldId id="520" r:id="rId5"/>
    <p:sldId id="521" r:id="rId6"/>
    <p:sldId id="522" r:id="rId7"/>
    <p:sldId id="52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79" d="100"/>
          <a:sy n="79" d="100"/>
        </p:scale>
        <p:origin x="168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81976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66760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42997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1250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48775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1875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9564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6673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4356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578359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0656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4056513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81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8028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85304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3378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8469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600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7536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0586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7522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94651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BC12A672-F013-43E1-8938-EB0F912EF20E}" type="datetimeFigureOut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9/17/2025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3BA665C6-EACC-4232-BA64-940A52A98B9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1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C12A672-F013-43E1-8938-EB0F912EF20E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9/17/2025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BA665C6-EACC-4232-BA64-940A52A98B9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3750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rgbClr val="CCCCFF">
                <a:alpha val="53000"/>
              </a:srgbClr>
            </a:gs>
            <a:gs pos="74000">
              <a:schemeClr val="accent4">
                <a:lumMod val="40000"/>
                <a:lumOff val="60000"/>
              </a:schemeClr>
            </a:gs>
            <a:gs pos="87624">
              <a:schemeClr val="bg1"/>
            </a:gs>
            <a:gs pos="100000">
              <a:srgbClr val="CCCCFF">
                <a:alpha val="53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955580C-9BA2-8D6D-BA92-AF94E111D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27BBC4-9530-9B72-2676-1C44803DA5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71" y="920661"/>
            <a:ext cx="8207717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Allah Bapa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Surgawi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Pengasih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Engkau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mengasihi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Nepal,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sebuah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negara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dengan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hampir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tiga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puluh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juta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penduduk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namun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hanya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setengah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juta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adalah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Kristian. Baru-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baru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protes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besar-besaran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dipimpin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oleh pemuda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meletus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seluruh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Nepal,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menyebabkan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ketidakstabilan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meluas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agar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Engkau</a:t>
            </a:r>
            <a:endParaRPr lang="en-US" sz="3600" b="1" dirty="0">
              <a:solidFill>
                <a:schemeClr val="tx2">
                  <a:lumMod val="50000"/>
                </a:schemeClr>
              </a:solidFill>
              <a:effectLst>
                <a:glow rad="101600">
                  <a:schemeClr val="bg1"/>
                </a:glow>
              </a:effectLst>
              <a:ea typeface="Microsoft YaHei" panose="020B0503020204020204" charset="-122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255E6C48-F095-F8E6-C0D3-789B92A74D05}"/>
              </a:ext>
            </a:extLst>
          </p:cNvPr>
          <p:cNvSpPr txBox="1"/>
          <p:nvPr/>
        </p:nvSpPr>
        <p:spPr>
          <a:xfrm>
            <a:off x="0" y="280870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F87DD0-9D0F-F42C-C698-775ECB62C1FA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1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0159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rgbClr val="CCCCFF">
                <a:alpha val="53000"/>
              </a:srgbClr>
            </a:gs>
            <a:gs pos="74000">
              <a:schemeClr val="accent4">
                <a:lumMod val="40000"/>
                <a:lumOff val="60000"/>
              </a:schemeClr>
            </a:gs>
            <a:gs pos="87624">
              <a:schemeClr val="bg1"/>
            </a:gs>
            <a:gs pos="100000">
              <a:srgbClr val="CCCCFF">
                <a:alpha val="53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DECC36B-9436-30CC-76B1-C2170771C5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7A0282-6EF7-9014-2FDC-E41B2B49DF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71" y="920661"/>
            <a:ext cx="8149257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melindungi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misionari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berbagai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negara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menyebarkan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Injil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Nepal,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terutamanya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Joe dan Cornie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serta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anak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lelaki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masih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kecil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darah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mulia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melindungi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memberikan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hidup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aman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kes</a:t>
            </a:r>
            <a:r>
              <a:rPr lang="en-US" altLang="zh-CN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hatan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yang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baik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. Kami juga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berdoa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agar Roh Kudus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7C84CE0-681F-8FF7-0C1D-E06E23D6980C}"/>
              </a:ext>
            </a:extLst>
          </p:cNvPr>
          <p:cNvSpPr txBox="1"/>
          <p:nvPr/>
        </p:nvSpPr>
        <p:spPr>
          <a:xfrm>
            <a:off x="0" y="280870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C01009C-6818-5942-395D-3248CECD8B80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77011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3000">
              <a:schemeClr val="bg1"/>
            </a:gs>
            <a:gs pos="0">
              <a:srgbClr val="CCCCFF">
                <a:alpha val="53000"/>
              </a:srgbClr>
            </a:gs>
            <a:gs pos="74000">
              <a:schemeClr val="accent4">
                <a:lumMod val="40000"/>
                <a:lumOff val="60000"/>
              </a:schemeClr>
            </a:gs>
            <a:gs pos="87624">
              <a:schemeClr val="bg1"/>
            </a:gs>
            <a:gs pos="100000">
              <a:srgbClr val="CCCCFF">
                <a:alpha val="53000"/>
              </a:srgbClr>
            </a:gs>
          </a:gsLst>
          <a:lin ang="5400000" scaled="1"/>
        </a:gra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7495AE-693E-2361-545A-FAB487604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4FC89D-F401-EA33-2D73-D88707E954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371" y="920661"/>
            <a:ext cx="8232101" cy="5592365"/>
          </a:xfrm>
          <a:solidFill>
            <a:srgbClr val="384C00">
              <a:alpha val="0"/>
            </a:srgbClr>
          </a:solidFill>
        </p:spPr>
        <p:txBody>
          <a:bodyPr>
            <a:noAutofit/>
          </a:bodyPr>
          <a:lstStyle/>
          <a:p>
            <a:pPr marL="0" indent="0">
              <a:lnSpc>
                <a:spcPts val="4400"/>
              </a:lnSpc>
              <a:spcBef>
                <a:spcPts val="0"/>
              </a:spcBef>
              <a:buNone/>
            </a:pP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membuka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mata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rohani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rakyat Nepal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dalam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kekacauan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ini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sehingga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dapat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mengenali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sebagai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Jalan, Kebenaran, dan Hidup.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Semoga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Roh Kudus juga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mengurapi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para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paderi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dan Kristian Nepal,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menguatkan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mereka untuk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menjadi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saluran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damai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di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kalangan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rakyat. Dalam nama Tuhan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Yesus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 </a:t>
            </a:r>
            <a:r>
              <a:rPr lang="en-US" sz="3600" b="1" dirty="0" err="1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Kristus</a:t>
            </a:r>
            <a:r>
              <a:rPr lang="en-US" sz="3600" b="1" dirty="0">
                <a:solidFill>
                  <a:schemeClr val="tx2">
                    <a:lumMod val="50000"/>
                  </a:schemeClr>
                </a:solidFill>
                <a:effectLst>
                  <a:glow rad="101600">
                    <a:schemeClr val="bg1"/>
                  </a:glow>
                </a:effectLst>
                <a:ea typeface="Microsoft YaHei" panose="020B0503020204020204" charset="-122"/>
              </a:rPr>
              <a:t>, Amin.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1512EA3-991F-9000-0DA8-4CDDADD0079B}"/>
              </a:ext>
            </a:extLst>
          </p:cNvPr>
          <p:cNvSpPr txBox="1"/>
          <p:nvPr/>
        </p:nvSpPr>
        <p:spPr>
          <a:xfrm>
            <a:off x="0" y="280870"/>
            <a:ext cx="9144000" cy="4965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Doa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Penjagaan</a:t>
            </a:r>
            <a:r>
              <a:rPr kumimoji="0" lang="en-US" altLang="zh-CN" sz="4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 </a:t>
            </a:r>
            <a:r>
              <a:rPr kumimoji="0" lang="en-US" altLang="zh-CN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/>
                <a:ea typeface="Microsoft YaHei" panose="020B0503020204020204" charset="-122"/>
                <a:cs typeface="Calibri" panose="020F0502020204030204" charset="0"/>
              </a:rPr>
              <a:t>Misi</a:t>
            </a:r>
            <a:endParaRPr kumimoji="0" lang="en-US" altLang="zh-CN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/>
              <a:ea typeface="Microsoft YaHei" panose="020B0503020204020204" charset="-122"/>
              <a:cs typeface="Calibri" panose="020F050202020403020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8F9C1DE-C93F-9896-93B6-643E1AA50C5B}"/>
              </a:ext>
            </a:extLst>
          </p:cNvPr>
          <p:cNvSpPr txBox="1"/>
          <p:nvPr/>
        </p:nvSpPr>
        <p:spPr>
          <a:xfrm>
            <a:off x="8029111" y="6097744"/>
            <a:ext cx="947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4000" b="1">
                <a:solidFill>
                  <a:srgbClr val="7030A0"/>
                </a:solidFill>
                <a:effectLst>
                  <a:glow rad="88900">
                    <a:prstClr val="white"/>
                  </a:glow>
                </a:effectLst>
                <a:ea typeface="Microsoft YaHei" panose="020B0503020204020204" charset="-122"/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/</a:t>
            </a:r>
            <a:r>
              <a:rPr kumimoji="0" lang="en-US" altLang="zh-CN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glow rad="88900">
                    <a:prstClr val="white"/>
                  </a:glow>
                </a:effectLst>
                <a:uLnTx/>
                <a:uFillTx/>
                <a:latin typeface="Calibri" panose="020F0502020204030204"/>
                <a:ea typeface="Microsoft YaHei" panose="020B0503020204020204" charset="-122"/>
                <a:cs typeface="+mn-cs"/>
              </a:rPr>
              <a:t>3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>
                <a:glow rad="88900">
                  <a:prstClr val="white"/>
                </a:glow>
              </a:effectLst>
              <a:uLnTx/>
              <a:uFillTx/>
              <a:latin typeface="Calibri" panose="020F0502020204030204"/>
              <a:ea typeface="Microsoft YaHei" panose="020B050302020402020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66829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24E273-1817-6005-D8B5-BB55E4DBD6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0919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8E795C1-0870-0973-DB8B-A118F35421A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09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203DEFA-C1FA-FDBE-5232-A38B9023DC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 l="12493" t="-1" r="12493" b="-1"/>
          <a:stretch>
            <a:fillRect/>
          </a:stretch>
        </p:blipFill>
        <p:spPr>
          <a:xfrm>
            <a:off x="20" y="1282"/>
            <a:ext cx="9143980" cy="6856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098800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AE6F2518-B084-4896-AF52-66CC2144AA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164</TotalTime>
  <Words>163</Words>
  <Application>Microsoft Office PowerPoint</Application>
  <PresentationFormat>On-screen Show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Microsoft YaHei</vt:lpstr>
      <vt:lpstr>Arial</vt:lpstr>
      <vt:lpstr>Calibri</vt:lpstr>
      <vt:lpstr>Calibri Light</vt:lpstr>
      <vt:lpstr>2_Office Theme</vt:lpstr>
      <vt:lpstr>Office 2013 - 2022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MB SCAC</cp:lastModifiedBy>
  <cp:revision>29</cp:revision>
  <dcterms:created xsi:type="dcterms:W3CDTF">2024-12-31T01:29:08Z</dcterms:created>
  <dcterms:modified xsi:type="dcterms:W3CDTF">2025-09-17T00:40:29Z</dcterms:modified>
</cp:coreProperties>
</file>