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06" r:id="rId3"/>
    <p:sldId id="509" r:id="rId4"/>
    <p:sldId id="510" r:id="rId5"/>
    <p:sldId id="511" r:id="rId6"/>
    <p:sldId id="512" r:id="rId7"/>
    <p:sldId id="51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E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067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988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847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316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42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270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1142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1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1576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9715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19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9/9/2025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82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56CB4A-D31C-403F-A337-6DAE65671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BF3CF-A5B1-E2D1-716C-AF07DD7C6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19" y="768939"/>
            <a:ext cx="7973857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Omnipresent Heavenly Father, You love Indonesia, the nation of a thousand islands, home to 280 million people, 87% of whom are Muslim. Recently, nationwide anti-government protests erupted in Indonesia. May God show mercy and grant wisdom to those in authority, that they may reflect the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4F79FE1-5E22-770B-4E46-E85C3914024E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Calibri" panose="020F0502020204030204" charset="0"/>
              </a:rPr>
              <a:t>Missionary Care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434F9A-8EAA-48F7-C7B6-420954BDA95B}"/>
              </a:ext>
            </a:extLst>
          </p:cNvPr>
          <p:cNvSpPr txBox="1"/>
          <p:nvPr/>
        </p:nvSpPr>
        <p:spPr>
          <a:xfrm>
            <a:off x="7928659" y="6172911"/>
            <a:ext cx="1053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1/3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783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E744B9-621D-68F9-1139-549AA820B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368EC-C2DD-0BA2-0CA0-07FF07001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19" y="768939"/>
            <a:ext cx="7973857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people's voices in their policies. Please, O God, watch over our missionary Ung Sing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Ngiik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in Indonesia and the communities she ministers to. Following Indonesia's government transition last year, immigration policies changed. Our missionary's one-year visa has expired. Though she began the renewal process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442D284-B995-314C-F5AA-BEBC1FAD67EA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Calibri" panose="020F0502020204030204" charset="0"/>
              </a:rPr>
              <a:t>Missionary Care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701FF3-F4D9-1B66-A081-E976D91D1770}"/>
              </a:ext>
            </a:extLst>
          </p:cNvPr>
          <p:cNvSpPr txBox="1"/>
          <p:nvPr/>
        </p:nvSpPr>
        <p:spPr>
          <a:xfrm>
            <a:off x="7928659" y="6172911"/>
            <a:ext cx="1053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2/3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4833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EAC96B-DC53-CE96-FDC6-5797613FB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56225-00FC-53FD-2CE0-31C40D63D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19" y="768939"/>
            <a:ext cx="7973857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months ago, there has been no resolution. Sing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Ngiik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has now left the country but continues teaching online. May God make a way for her to return to her missions field in Indonesia soon. In the name of our Lord Jesus Christ, Amen.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ED16B10-D710-58E7-1E19-EDC50148DE91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Calibri" panose="020F0502020204030204" charset="0"/>
              </a:rPr>
              <a:t>Missionary Care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96351A-3253-B466-269B-C7D973851828}"/>
              </a:ext>
            </a:extLst>
          </p:cNvPr>
          <p:cNvSpPr txBox="1"/>
          <p:nvPr/>
        </p:nvSpPr>
        <p:spPr>
          <a:xfrm>
            <a:off x="7928659" y="6172911"/>
            <a:ext cx="1053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3/3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0192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590E85-6BFB-1BB6-02A4-C2EC31103E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785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778E2BC-5D9A-A0E2-4D62-D2E6E6AC2A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595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31AA49-3075-9CD7-B0C4-96CC1A5250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18374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163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28</cp:revision>
  <dcterms:created xsi:type="dcterms:W3CDTF">2024-12-31T01:29:08Z</dcterms:created>
  <dcterms:modified xsi:type="dcterms:W3CDTF">2025-09-09T02:58:15Z</dcterms:modified>
</cp:coreProperties>
</file>