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05" r:id="rId3"/>
    <p:sldId id="508" r:id="rId4"/>
    <p:sldId id="509" r:id="rId5"/>
    <p:sldId id="51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022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920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054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042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966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70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73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72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747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0954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043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5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79B659-63EA-15C1-E341-FD68CA32F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2CD-9FB3-38AF-97CD-8CFCF6590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101779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无所不在的天父，祢爱万岛之国印尼，这里有 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2.8 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亿人口，其中 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87% 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是穆斯林。最近印尼爆发全国反政府示威，求耶和华怜悯，赐给执政掌权者智慧，把民声反映在政策上。求天父看顾在印尼服事的翁新玉宣教士以及她所服事的社区。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0F5FCE-9BA7-6255-2B3E-E2BB9C6CB572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522ED-66E0-BDF8-2FA6-73F7C304431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43780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0C720D-2BB7-F933-7FB7-6F2A8977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7FDBC-4247-8EE5-A2A6-4563C597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101779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印尼去年换政府之后，移民政策改变，翁新玉宣教士的一年签证到期，虽然几个月前已经开始申请，但目前未有着落。新玉宣教士目前已经出境，但继续在线上教课。求天父开路，她能早日回到印尼宣教工场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E90A044-0F48-7145-C866-1F2BA78D9AF2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185B26-D925-9F3D-9D5C-6D254C3A8F93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150583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200F3C-83E6-9930-D4B7-B1BACB5819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804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8181FF-EAE1-6F77-3B0E-659C84CA7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80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216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26</cp:revision>
  <dcterms:created xsi:type="dcterms:W3CDTF">2024-12-31T01:29:08Z</dcterms:created>
  <dcterms:modified xsi:type="dcterms:W3CDTF">2025-09-09T02:56:29Z</dcterms:modified>
</cp:coreProperties>
</file>