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07" r:id="rId3"/>
    <p:sldId id="511" r:id="rId4"/>
    <p:sldId id="512" r:id="rId5"/>
    <p:sldId id="513" r:id="rId6"/>
    <p:sldId id="514" r:id="rId7"/>
    <p:sldId id="51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65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558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438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588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93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33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2541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68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055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12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69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68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CBFBCA-0E8E-7BA1-61BD-1E9B1CEE2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1EACC-CF40-7D43-E0DB-A8DEB409D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056381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Mahakuasa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Engkau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mengasihi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negara Indonesia,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memiliki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280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juta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penduduk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87%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antaranya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beragama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Islam. Baru-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protes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anti-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kerajaan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berlaku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secara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nasional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menunjukkan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belas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kebijaksanaan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Kerajaan, agar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BA4A3B8-23ED-A4AD-BABC-8D766F53655D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97E1AB-3039-B8C2-B6F8-7D54DC498934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037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09AEE7-3971-42AE-55D1-AA36DEEC4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9085A-692B-5D1E-AB4A-68EC9CFB1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092957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mencerminkan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rakyat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polisi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Kami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kami Ung Sing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Ngiik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melayani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Indonesia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serta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komuniti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layani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Sejak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perubahan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kepimpinan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politik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Indonesia tahun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lalu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polisi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imigrasi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berubah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Visa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satu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tahun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Ung Sing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Ngiik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tamat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Meskipun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BFED27F-E9DA-4CF8-152C-509F6DA470E7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09F429-2602-47F6-8B4C-542A3CFED8A5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50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86F3C1-4D10-F53D-C17E-28439C648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75BD8-A677-EDDC-BC40-B021F64BE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092957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memulakan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proses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pembaharuan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visa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beberapa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lalu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sehingga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belum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penyelesaian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Sekarang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Sing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Ngiik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meninggalkan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Indonesia,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namun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tetap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mengajar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italian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membuka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ladang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Indonesia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3BD983C-ECE2-1179-03EA-4203CA6724A8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04DD41-CEAC-8D9E-3234-72603C852A8F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64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2E62341-42DA-B462-FCC7-882306EAD5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60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9201DF4-ABF5-B3E8-D1E8-E7F30C6EC7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391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7795AA-D586-9BEB-BD7C-C7978D4639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77472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172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28</cp:revision>
  <dcterms:created xsi:type="dcterms:W3CDTF">2024-12-31T01:29:08Z</dcterms:created>
  <dcterms:modified xsi:type="dcterms:W3CDTF">2025-09-09T03:02:00Z</dcterms:modified>
</cp:coreProperties>
</file>