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84" r:id="rId2"/>
  </p:sldMasterIdLst>
  <p:sldIdLst>
    <p:sldId id="497" r:id="rId3"/>
    <p:sldId id="500" r:id="rId4"/>
    <p:sldId id="501" r:id="rId5"/>
    <p:sldId id="502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79" d="100"/>
          <a:sy n="79" d="100"/>
        </p:scale>
        <p:origin x="1686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10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C12A672-F013-43E1-8938-EB0F912EF20E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9/2/2025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BA665C6-EACC-4232-BA64-940A52A98B9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381976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C12A672-F013-43E1-8938-EB0F912EF20E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9/2/2025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BA665C6-EACC-4232-BA64-940A52A98B9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667606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C12A672-F013-43E1-8938-EB0F912EF20E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9/2/2025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BA665C6-EACC-4232-BA64-940A52A98B9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0429979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C12A672-F013-43E1-8938-EB0F912EF20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9/2/2025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A665C6-EACC-4232-BA64-940A52A98B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846160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C12A672-F013-43E1-8938-EB0F912EF20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9/2/2025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A665C6-EACC-4232-BA64-940A52A98B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66526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C12A672-F013-43E1-8938-EB0F912EF20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9/2/2025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A665C6-EACC-4232-BA64-940A52A98B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625162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C12A672-F013-43E1-8938-EB0F912EF20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9/2/2025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A665C6-EACC-4232-BA64-940A52A98B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7947520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C12A672-F013-43E1-8938-EB0F912EF20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9/2/2025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A665C6-EACC-4232-BA64-940A52A98B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8197286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C12A672-F013-43E1-8938-EB0F912EF20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9/2/2025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A665C6-EACC-4232-BA64-940A52A98B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105574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C12A672-F013-43E1-8938-EB0F912EF20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9/2/2025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A665C6-EACC-4232-BA64-940A52A98B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6421563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C12A672-F013-43E1-8938-EB0F912EF20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9/2/2025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A665C6-EACC-4232-BA64-940A52A98B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411281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C12A672-F013-43E1-8938-EB0F912EF20E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9/2/2025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BA665C6-EACC-4232-BA64-940A52A98B9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4056513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C12A672-F013-43E1-8938-EB0F912EF20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9/2/2025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A665C6-EACC-4232-BA64-940A52A98B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892953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C12A672-F013-43E1-8938-EB0F912EF20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9/2/2025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A665C6-EACC-4232-BA64-940A52A98B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7784425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C12A672-F013-43E1-8938-EB0F912EF20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9/2/2025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A665C6-EACC-4232-BA64-940A52A98B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95924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C12A672-F013-43E1-8938-EB0F912EF20E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9/2/2025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BA665C6-EACC-4232-BA64-940A52A98B9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133789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C12A672-F013-43E1-8938-EB0F912EF20E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9/2/2025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BA665C6-EACC-4232-BA64-940A52A98B9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484695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C12A672-F013-43E1-8938-EB0F912EF20E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9/2/2025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BA665C6-EACC-4232-BA64-940A52A98B9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960063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C12A672-F013-43E1-8938-EB0F912EF20E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9/2/2025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BA665C6-EACC-4232-BA64-940A52A98B9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753683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C12A672-F013-43E1-8938-EB0F912EF20E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9/2/2025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BA665C6-EACC-4232-BA64-940A52A98B9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058623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C12A672-F013-43E1-8938-EB0F912EF20E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9/2/2025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BA665C6-EACC-4232-BA64-940A52A98B9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375225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C12A672-F013-43E1-8938-EB0F912EF20E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9/2/2025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BA665C6-EACC-4232-BA64-940A52A98B9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594651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C12A672-F013-43E1-8938-EB0F912EF20E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9/2/2025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BA665C6-EACC-4232-BA64-940A52A98B9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07185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BC12A672-F013-43E1-8938-EB0F912EF20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9/2/2025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3BA665C6-EACC-4232-BA64-940A52A98B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54453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37000">
              <a:schemeClr val="accent1">
                <a:lumMod val="5000"/>
                <a:lumOff val="95000"/>
              </a:schemeClr>
            </a:gs>
            <a:gs pos="76000">
              <a:srgbClr val="F2DEF4">
                <a:lumMod val="91000"/>
              </a:srgb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C357E8D-82FD-1AD3-DCE6-AE0964D73C0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3BC305-CE7C-62F9-2A53-8332644292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7965" y="1040116"/>
            <a:ext cx="8001005" cy="5645527"/>
          </a:xfrm>
          <a:solidFill>
            <a:srgbClr val="384C00">
              <a:alpha val="0"/>
            </a:srgbClr>
          </a:solidFill>
        </p:spPr>
        <p:txBody>
          <a:bodyPr>
            <a:noAutofit/>
          </a:bodyPr>
          <a:lstStyle/>
          <a:p>
            <a:pPr marL="0" indent="0" algn="just">
              <a:lnSpc>
                <a:spcPts val="5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zh-CN" altLang="en-US" sz="4000" b="1" cap="all" dirty="0">
                <a:effectLst>
                  <a:glow rad="101600">
                    <a:prstClr val="white"/>
                  </a:glow>
                </a:effectLst>
                <a:latin typeface="Microsoft YaHei" panose="020B0503020204020204" pitchFamily="34" charset="-122"/>
                <a:ea typeface="Microsoft YaHei" panose="020B0503020204020204" pitchFamily="34" charset="-122"/>
              </a:rPr>
              <a:t>滿有恩典的天父，感谢祢保佑刘本郁神学生，在诗巫卫理神学院的神学系宣教科装备，已经迈入第二年的第二学期。愿她的生命在圣经的话语上生根建造，献身长期宣教的初心一天新似一天，直到毕业踏上宣教工场。我们感恩，目前有两位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1DD4BF30-644E-EF6E-9236-C42B1BE26FFC}"/>
              </a:ext>
            </a:extLst>
          </p:cNvPr>
          <p:cNvSpPr txBox="1"/>
          <p:nvPr/>
        </p:nvSpPr>
        <p:spPr>
          <a:xfrm>
            <a:off x="0" y="342477"/>
            <a:ext cx="9144000" cy="6397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44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glow rad="101600">
                    <a:prstClr val="white"/>
                  </a:glow>
                </a:effectLst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j-cs"/>
              </a:rPr>
              <a:t>宣教关怀</a:t>
            </a:r>
            <a:endParaRPr kumimoji="0" lang="en-US" sz="4400" b="1" i="0" u="none" strike="noStrike" kern="0" cap="none" spc="0" normalizeH="0" baseline="0" noProof="0" dirty="0">
              <a:ln>
                <a:noFill/>
              </a:ln>
              <a:solidFill>
                <a:srgbClr val="FF0000"/>
              </a:solidFill>
              <a:effectLst>
                <a:glow rad="101600">
                  <a:prstClr val="white"/>
                </a:glow>
              </a:effectLst>
              <a:uLnTx/>
              <a:uFillTx/>
              <a:latin typeface="Microsoft YaHei" panose="020B0503020204020204" pitchFamily="34" charset="-122"/>
              <a:ea typeface="Microsoft YaHei" panose="020B0503020204020204" pitchFamily="34" charset="-122"/>
              <a:cs typeface="+mj-cs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5A793C6-4794-5244-3D01-1C4ECC7F280C}"/>
              </a:ext>
            </a:extLst>
          </p:cNvPr>
          <p:cNvSpPr txBox="1"/>
          <p:nvPr/>
        </p:nvSpPr>
        <p:spPr>
          <a:xfrm>
            <a:off x="8029111" y="6097744"/>
            <a:ext cx="94705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4000" b="1">
                <a:solidFill>
                  <a:srgbClr val="7030A0"/>
                </a:solidFill>
                <a:effectLst>
                  <a:glow rad="88900">
                    <a:prstClr val="white"/>
                  </a:glow>
                </a:effectLst>
                <a:ea typeface="Microsoft YaHei" panose="020B0503020204020204" charset="-122"/>
              </a:defRPr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glow rad="88900">
                    <a:prstClr val="white"/>
                  </a:glow>
                </a:effectLst>
                <a:uLnTx/>
                <a:uFillTx/>
                <a:latin typeface="Calibri" panose="020F0502020204030204"/>
                <a:ea typeface="Microsoft YaHei" panose="020B0503020204020204" charset="-122"/>
                <a:cs typeface="+mn-cs"/>
              </a:rPr>
              <a:t>1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glow rad="88900">
                    <a:prstClr val="white"/>
                  </a:glow>
                </a:effectLst>
                <a:uLnTx/>
                <a:uFillTx/>
                <a:latin typeface="Calibri" panose="020F0502020204030204"/>
                <a:ea typeface="Microsoft YaHei" panose="020B0503020204020204" charset="-122"/>
                <a:cs typeface="+mn-cs"/>
              </a:rPr>
              <a:t>/2</a:t>
            </a:r>
          </a:p>
        </p:txBody>
      </p:sp>
    </p:spTree>
    <p:extLst>
      <p:ext uri="{BB962C8B-B14F-4D97-AF65-F5344CB8AC3E}">
        <p14:creationId xmlns:p14="http://schemas.microsoft.com/office/powerpoint/2010/main" val="14555769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37000">
              <a:schemeClr val="accent1">
                <a:lumMod val="5000"/>
                <a:lumOff val="95000"/>
              </a:schemeClr>
            </a:gs>
            <a:gs pos="76000">
              <a:srgbClr val="F2DEF4">
                <a:lumMod val="91000"/>
              </a:srgb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43B47B8-B1BA-4051-BB84-F419B009E5F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C39CF1-A472-D0F3-44EF-CA7FFEC585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7965" y="1040116"/>
            <a:ext cx="8001005" cy="5645527"/>
          </a:xfrm>
          <a:solidFill>
            <a:srgbClr val="384C00">
              <a:alpha val="0"/>
            </a:srgbClr>
          </a:solidFill>
        </p:spPr>
        <p:txBody>
          <a:bodyPr>
            <a:noAutofit/>
          </a:bodyPr>
          <a:lstStyle/>
          <a:p>
            <a:pPr marL="0" indent="0" algn="just">
              <a:lnSpc>
                <a:spcPts val="5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zh-CN" altLang="en-US" sz="4000" b="1" cap="all" dirty="0">
                <a:effectLst>
                  <a:glow rad="101600">
                    <a:prstClr val="white"/>
                  </a:glow>
                </a:effectLst>
                <a:latin typeface="Microsoft YaHei" panose="020B0503020204020204" pitchFamily="34" charset="-122"/>
                <a:ea typeface="Microsoft YaHei" panose="020B0503020204020204" pitchFamily="34" charset="-122"/>
              </a:rPr>
              <a:t>位青年人报名明年全时间攻读宣教科。求圣灵感动更多人，每年三位，愿意奉献自己，接受神学装备，作长期宣教士，使未得之民得着福音的好处。奉主耶稣基督的名，阿们。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B1C354F8-CC47-E90A-52EB-78F604BE996E}"/>
              </a:ext>
            </a:extLst>
          </p:cNvPr>
          <p:cNvSpPr txBox="1"/>
          <p:nvPr/>
        </p:nvSpPr>
        <p:spPr>
          <a:xfrm>
            <a:off x="0" y="342477"/>
            <a:ext cx="9144000" cy="6397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44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glow rad="101600">
                    <a:prstClr val="white"/>
                  </a:glow>
                </a:effectLst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j-cs"/>
              </a:rPr>
              <a:t>宣教关怀</a:t>
            </a:r>
            <a:endParaRPr kumimoji="0" lang="en-US" sz="4400" b="1" i="0" u="none" strike="noStrike" kern="0" cap="none" spc="0" normalizeH="0" baseline="0" noProof="0" dirty="0">
              <a:ln>
                <a:noFill/>
              </a:ln>
              <a:solidFill>
                <a:srgbClr val="FF0000"/>
              </a:solidFill>
              <a:effectLst>
                <a:glow rad="101600">
                  <a:prstClr val="white"/>
                </a:glow>
              </a:effectLst>
              <a:uLnTx/>
              <a:uFillTx/>
              <a:latin typeface="Microsoft YaHei" panose="020B0503020204020204" pitchFamily="34" charset="-122"/>
              <a:ea typeface="Microsoft YaHei" panose="020B0503020204020204" pitchFamily="34" charset="-122"/>
              <a:cs typeface="+mj-cs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693517A-9398-6485-047B-7CAB83689D58}"/>
              </a:ext>
            </a:extLst>
          </p:cNvPr>
          <p:cNvSpPr txBox="1"/>
          <p:nvPr/>
        </p:nvSpPr>
        <p:spPr>
          <a:xfrm>
            <a:off x="8029111" y="6097744"/>
            <a:ext cx="94705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4000" b="1">
                <a:solidFill>
                  <a:srgbClr val="7030A0"/>
                </a:solidFill>
                <a:effectLst>
                  <a:glow rad="88900">
                    <a:prstClr val="white"/>
                  </a:glow>
                </a:effectLst>
                <a:ea typeface="Microsoft YaHei" panose="020B0503020204020204" charset="-122"/>
              </a:defRPr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glow rad="88900">
                    <a:prstClr val="white"/>
                  </a:glow>
                </a:effectLst>
                <a:uLnTx/>
                <a:uFillTx/>
                <a:latin typeface="Calibri" panose="020F0502020204030204"/>
                <a:ea typeface="Microsoft YaHei" panose="020B0503020204020204" charset="-122"/>
                <a:cs typeface="+mn-cs"/>
              </a:rPr>
              <a:t>2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glow rad="88900">
                    <a:prstClr val="white"/>
                  </a:glow>
                </a:effectLst>
                <a:uLnTx/>
                <a:uFillTx/>
                <a:latin typeface="Calibri" panose="020F0502020204030204"/>
                <a:ea typeface="Microsoft YaHei" panose="020B0503020204020204" charset="-122"/>
                <a:cs typeface="+mn-cs"/>
              </a:rPr>
              <a:t>/2</a:t>
            </a:r>
          </a:p>
        </p:txBody>
      </p:sp>
    </p:spTree>
    <p:extLst>
      <p:ext uri="{BB962C8B-B14F-4D97-AF65-F5344CB8AC3E}">
        <p14:creationId xmlns:p14="http://schemas.microsoft.com/office/powerpoint/2010/main" val="36154996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42A4FC2C-047E-45A5-965D-8E1E3BF09B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143" y="0"/>
            <a:ext cx="9141714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41C3B0FD-60CD-A062-B207-464CEA25036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rcRect l="12493" t="-1" r="12493" b="-1"/>
          <a:stretch>
            <a:fillRect/>
          </a:stretch>
        </p:blipFill>
        <p:spPr>
          <a:xfrm>
            <a:off x="20" y="1282"/>
            <a:ext cx="9143980" cy="68567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38134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42A4FC2C-047E-45A5-965D-8E1E3BF09B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143" y="0"/>
            <a:ext cx="9141714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C691D621-2E36-93E8-A2A0-28DED82A7C5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rcRect l="12493" t="-1" r="12493" b="-1"/>
          <a:stretch>
            <a:fillRect/>
          </a:stretch>
        </p:blipFill>
        <p:spPr>
          <a:xfrm>
            <a:off x="20" y="1282"/>
            <a:ext cx="9143980" cy="68567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638795"/>
      </p:ext>
    </p:extLst>
  </p:cSld>
  <p:clrMapOvr>
    <a:masterClrMapping/>
  </p:clrMapOvr>
</p:sld>
</file>

<file path=ppt/theme/theme1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2013 - 2022 Theme">
  <a:themeElements>
    <a:clrScheme name="Office 2013 - 2022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1D9A78"/>
      </a:accent1>
      <a:accent2>
        <a:srgbClr val="8BC145"/>
      </a:accent2>
      <a:accent3>
        <a:srgbClr val="36AFCE"/>
      </a:accent3>
      <a:accent4>
        <a:srgbClr val="1D6FA9"/>
      </a:accent4>
      <a:accent5>
        <a:srgbClr val="B74919"/>
      </a:accent5>
      <a:accent6>
        <a:srgbClr val="F19D19"/>
      </a:accent6>
      <a:hlink>
        <a:srgbClr val="0563C1"/>
      </a:hlink>
      <a:folHlink>
        <a:srgbClr val="954F72"/>
      </a:folHlink>
    </a:clrScheme>
    <a:fontScheme name="Office 2013 - 2022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AE6F2518-B084-4896-AF52-66CC2144AA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152</TotalTime>
  <Words>192</Words>
  <Application>Microsoft Office PowerPoint</Application>
  <PresentationFormat>On-screen Show (4:3)</PresentationFormat>
  <Paragraphs>6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Microsoft YaHei</vt:lpstr>
      <vt:lpstr>Arial</vt:lpstr>
      <vt:lpstr>Calibri</vt:lpstr>
      <vt:lpstr>Calibri Light</vt:lpstr>
      <vt:lpstr>2_Office Theme</vt:lpstr>
      <vt:lpstr>Office 2013 - 2022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MB SCAC</cp:lastModifiedBy>
  <cp:revision>26</cp:revision>
  <dcterms:created xsi:type="dcterms:W3CDTF">2024-12-31T01:29:08Z</dcterms:created>
  <dcterms:modified xsi:type="dcterms:W3CDTF">2025-09-02T03:07:12Z</dcterms:modified>
</cp:coreProperties>
</file>