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499" r:id="rId3"/>
    <p:sldId id="503" r:id="rId4"/>
    <p:sldId id="504" r:id="rId5"/>
    <p:sldId id="505" r:id="rId6"/>
    <p:sldId id="506" r:id="rId7"/>
    <p:sldId id="50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7285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558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53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750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817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4810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9086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205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0341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5382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48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9/2/2025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807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chemeClr val="accent1">
                <a:lumMod val="5000"/>
                <a:lumOff val="95000"/>
              </a:schemeClr>
            </a:gs>
            <a:gs pos="76000">
              <a:srgbClr val="F2DEF4">
                <a:lumMod val="9100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4CDD5D-B09C-FAC7-5426-84782FF6F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64F80-B479-7E4F-A7EE-7541CD6C7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106692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Allah Bapa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Surgawi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mulia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terima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kasih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memberkati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Yvonne Law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memasuki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semester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kedua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tahun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keduanya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Sekolah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Teologi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Metodist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Sibu.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Semoga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hidupnya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berakar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dibangun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atas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Firman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Alkitab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dedikasinya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jangka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panjang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diperbaharui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setiap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hingga</a:t>
            </a:r>
            <a:endParaRPr lang="en-US" sz="3600" b="1" dirty="0">
              <a:solidFill>
                <a:schemeClr val="tx2">
                  <a:lumMod val="50000"/>
                </a:schemeClr>
              </a:solidFill>
              <a:effectLst>
                <a:glow rad="101600">
                  <a:schemeClr val="bg1"/>
                </a:glow>
              </a:effectLst>
              <a:ea typeface="Microsoft YaHei" panose="020B0503020204020204" charset="-122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6D87E0-4D17-7B64-7081-52E2E4634BA6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D426CB-DB81-6AD5-6B2C-292F02132257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5604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chemeClr val="accent1">
                <a:lumMod val="5000"/>
                <a:lumOff val="95000"/>
              </a:schemeClr>
            </a:gs>
            <a:gs pos="76000">
              <a:srgbClr val="F2DEF4">
                <a:lumMod val="9100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1F633B-2755-5264-4A19-DD230024F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85E942-ED81-C633-F778-3B610433F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106692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lulus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ladang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luar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negara.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bersyukur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bahawa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setakat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sekarang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dua orang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muda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mendaftar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belajar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sepenuh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masa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program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Misiologi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tahun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depan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mohon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Roh Kudus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menggerakkan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lebih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banyak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orang,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tiga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orang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setiap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tahun,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masuk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sekolah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Teologi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637B360-B0C0-E39A-54FF-D00804E6B760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C27990-A9BA-36AB-001D-D4B8335789BB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640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chemeClr val="accent1">
                <a:lumMod val="5000"/>
                <a:lumOff val="95000"/>
              </a:schemeClr>
            </a:gs>
            <a:gs pos="76000">
              <a:srgbClr val="F2DEF4">
                <a:lumMod val="9100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7E421E-5A68-8FAE-F118-02B266079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239EF-C1D4-DE6C-03D9-398FEE627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106692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dilengkapi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menjadi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jangka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panjang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luar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negara,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supaya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kelompok-kelompok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belum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terjangkau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dapat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menerima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anugerah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Injil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Dalam nama Tuhan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Amin.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55B77A5-6EC8-D43C-8E48-0F888D81560A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58DAA8-E912-E42C-CB82-9F98530B5C64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454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5314747-488D-AC91-7E71-07B0B45BB0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385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DEF2464-E19E-AD8D-0DA0-B3CA1F9C2E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622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41C4960-DD8C-ACB2-228E-0A818380BD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19" r="12493" b="-20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61797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</TotalTime>
  <Words>137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27</cp:revision>
  <dcterms:created xsi:type="dcterms:W3CDTF">2024-12-31T01:29:08Z</dcterms:created>
  <dcterms:modified xsi:type="dcterms:W3CDTF">2025-09-02T03:10:57Z</dcterms:modified>
</cp:coreProperties>
</file>