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95" r:id="rId3"/>
    <p:sldId id="492" r:id="rId4"/>
    <p:sldId id="496" r:id="rId5"/>
    <p:sldId id="49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3286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2106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8027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9266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30807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67351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86041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6326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341591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96290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1636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8/26/2025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8/26/2025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174204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accent1">
                <a:lumMod val="5000"/>
                <a:lumOff val="95000"/>
              </a:schemeClr>
            </a:gs>
            <a:gs pos="46000">
              <a:schemeClr val="accent6">
                <a:lumMod val="40000"/>
                <a:lumOff val="60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66BE1E9-8E46-1887-B8FA-2BD012CA58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65C8F2-239F-36EF-615F-77C87356BE86}"/>
              </a:ext>
            </a:extLst>
          </p:cNvPr>
          <p:cNvSpPr>
            <a:spLocks noGrp="1"/>
          </p:cNvSpPr>
          <p:nvPr>
            <p:ph idx="1"/>
          </p:nvPr>
        </p:nvSpPr>
        <p:spPr>
          <a:xfrm>
            <a:off x="548351" y="768939"/>
            <a:ext cx="8095777"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Dear Heavenly Father, thank You for leading brother Dunstan from the Trinity Methodist Church in Kuching, who has been on a short-term missions work in Cambodia for eight months. We pray that he will have a healthy lifestyle and be a good example to his students in the midst of his busy teaching schedule. </a:t>
            </a:r>
          </a:p>
        </p:txBody>
      </p:sp>
      <p:sp>
        <p:nvSpPr>
          <p:cNvPr id="6" name="Title 1">
            <a:extLst>
              <a:ext uri="{FF2B5EF4-FFF2-40B4-BE49-F238E27FC236}">
                <a16:creationId xmlns:a16="http://schemas.microsoft.com/office/drawing/2014/main" id="{A9B9A645-87E6-4D4F-8E7D-461ECB340D4E}"/>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6F978957-E2F9-4B5A-0E44-96A2ABA3E402}"/>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4504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000">
              <a:schemeClr val="accent1">
                <a:lumMod val="5000"/>
                <a:lumOff val="95000"/>
              </a:schemeClr>
            </a:gs>
            <a:gs pos="46000">
              <a:schemeClr val="accent6">
                <a:lumMod val="40000"/>
                <a:lumOff val="60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21A21739-ADA3-8757-6EF2-AEDA1C6A2F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8AADD-91BD-9AB4-1813-FFF10F1B4768}"/>
              </a:ext>
            </a:extLst>
          </p:cNvPr>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Dunstan desires to serve the unreached people humbly and faithfully. May the Holy Spirit fill him so that he would lead the students fully to Christ. He is preparing for full-time theological equipping. May our Father guide him through the enrollment process. In the name of our Lord Jesus Christ, Amen.</a:t>
            </a:r>
          </a:p>
        </p:txBody>
      </p:sp>
      <p:sp>
        <p:nvSpPr>
          <p:cNvPr id="6" name="Title 1">
            <a:extLst>
              <a:ext uri="{FF2B5EF4-FFF2-40B4-BE49-F238E27FC236}">
                <a16:creationId xmlns:a16="http://schemas.microsoft.com/office/drawing/2014/main" id="{CFC3DFC9-DA46-36AE-C9ED-F3A207877283}"/>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43691202-849C-952D-7461-90B254C9010D}"/>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39927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C55BC3D0-336D-5098-50E8-2EA871AE1C15}"/>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705962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F6DB6E7B-91DB-6BCF-1A7F-E4943DE3C2D2}"/>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4156327675"/>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182</TotalTime>
  <Words>121</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27</cp:revision>
  <dcterms:created xsi:type="dcterms:W3CDTF">2024-12-31T01:29:08Z</dcterms:created>
  <dcterms:modified xsi:type="dcterms:W3CDTF">2025-08-26T02:00:00Z</dcterms:modified>
</cp:coreProperties>
</file>