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491" r:id="rId3"/>
    <p:sldId id="494" r:id="rId4"/>
    <p:sldId id="495" r:id="rId5"/>
    <p:sldId id="496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8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819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76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29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4070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50070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7558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9001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4302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2787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1146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799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565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7034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0887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611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37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6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00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6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86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52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4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1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179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000">
              <a:schemeClr val="accent1">
                <a:lumMod val="5000"/>
                <a:lumOff val="95000"/>
              </a:schemeClr>
            </a:gs>
            <a:gs pos="46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D0DF4CE-84F0-A2EA-7402-9E247BA116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2A294-9D47-0B0A-13E1-46229198CA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965" y="1040116"/>
            <a:ext cx="8001005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荣耀的天父，感谢祢带领来自古晋三一堂的池宣誴弟兄，在柬埔寨短期宣教已经八个月。求天父保佑他在忙碌教课中有健康的生活作息，成为学生们的好榜样。他渴望谦卑和忠心地服事未得之民，求圣灵充满他，能把学生完完全全地引到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F539561-0AA6-061A-94C2-AF37C274A4CF}"/>
              </a:ext>
            </a:extLst>
          </p:cNvPr>
          <p:cNvSpPr txBox="1"/>
          <p:nvPr/>
        </p:nvSpPr>
        <p:spPr>
          <a:xfrm>
            <a:off x="0" y="342477"/>
            <a:ext cx="91440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88DCB19-9F79-D668-3B19-EFCED4653199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</a:p>
        </p:txBody>
      </p:sp>
    </p:spTree>
    <p:extLst>
      <p:ext uri="{BB962C8B-B14F-4D97-AF65-F5344CB8AC3E}">
        <p14:creationId xmlns:p14="http://schemas.microsoft.com/office/powerpoint/2010/main" val="2187911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000">
              <a:schemeClr val="accent1">
                <a:lumMod val="5000"/>
                <a:lumOff val="95000"/>
              </a:schemeClr>
            </a:gs>
            <a:gs pos="46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0EA2226-6E8E-F6DD-4F5D-389818985B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565E8C-801F-F02A-BC08-66A7B3DEB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965" y="1040116"/>
            <a:ext cx="8001005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基督面前。他正预备接受全时间的神学装备，求天父引导他报名的手续，而且获得家人的支持。奉主耶稣基督的名，阿们。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E1A6B82-5336-4A5A-0029-96C63EC43898}"/>
              </a:ext>
            </a:extLst>
          </p:cNvPr>
          <p:cNvSpPr txBox="1"/>
          <p:nvPr/>
        </p:nvSpPr>
        <p:spPr>
          <a:xfrm>
            <a:off x="0" y="342477"/>
            <a:ext cx="91440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59C207-D498-BB28-5CA8-6309A06D419D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</a:p>
        </p:txBody>
      </p:sp>
    </p:spTree>
    <p:extLst>
      <p:ext uri="{BB962C8B-B14F-4D97-AF65-F5344CB8AC3E}">
        <p14:creationId xmlns:p14="http://schemas.microsoft.com/office/powerpoint/2010/main" val="450561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343892F-E5F5-AB2E-FD78-D56C143BDD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>
            <a:fillRect/>
          </a:stretch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07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B347938-AE82-29CC-B21C-9FB9149B66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>
            <a:fillRect/>
          </a:stretch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555812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</TotalTime>
  <Words>168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Microsoft YaHei</vt:lpstr>
      <vt:lpstr>Arial</vt:lpstr>
      <vt:lpstr>Calibri</vt:lpstr>
      <vt:lpstr>Calibri Light</vt:lpstr>
      <vt:lpstr>2_Office Theme</vt:lpstr>
      <vt:lpstr>Office 2013 - 2022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MB SCAC</cp:lastModifiedBy>
  <cp:revision>25</cp:revision>
  <dcterms:created xsi:type="dcterms:W3CDTF">2024-12-31T01:29:08Z</dcterms:created>
  <dcterms:modified xsi:type="dcterms:W3CDTF">2025-08-26T01:58:35Z</dcterms:modified>
</cp:coreProperties>
</file>