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93" r:id="rId3"/>
    <p:sldId id="496" r:id="rId4"/>
    <p:sldId id="497" r:id="rId5"/>
    <p:sldId id="49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707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96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0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664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21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3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706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10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19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48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9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2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2BB4A5-DD0A-3E48-2DC5-9D72E81C4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4144A-3580-FA74-A51A-E24B42DC4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019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Dunstan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Methodist Trinity di Kuching,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melakukan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Kambodia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murid-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muridnya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Dunstan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rendah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CDADDC4-45A5-D57C-7332-02A7EB9E6F5E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63E351-F57B-BEC7-4BA3-5D8B7F9589B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82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E531C4-4B3F-CEC3-8B0E-54E15F142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526B6-3CB7-0D8E-0450-F0ABAA37D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018" y="762165"/>
            <a:ext cx="8424997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muridnya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Dunstan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bersedia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melengkapi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proses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pendaftaran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menyokongnya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753408-6774-9B9A-AC92-946515C38A72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0B07E7-3D12-E149-B977-DC085A8805A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73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F0DBAB-78FF-08BB-527B-13B4983560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6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A07D0D-9FE9-7B59-4865-4F93C2F0BE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9605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115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26</cp:revision>
  <dcterms:created xsi:type="dcterms:W3CDTF">2024-12-31T01:29:08Z</dcterms:created>
  <dcterms:modified xsi:type="dcterms:W3CDTF">2025-08-26T02:01:24Z</dcterms:modified>
</cp:coreProperties>
</file>