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84" r:id="rId3"/>
    <p:sldId id="487" r:id="rId4"/>
    <p:sldId id="488" r:id="rId5"/>
    <p:sldId id="489" r:id="rId6"/>
    <p:sldId id="490" r:id="rId7"/>
    <p:sldId id="49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6638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1031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39699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18202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07191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13063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73649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7634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539549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42443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35881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8/19/2025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8/19/2025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140323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07E77DB3-1416-23E5-2B9F-730908F32C9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DEEE32-0931-C52E-7343-7C5E1FC54F8D}"/>
              </a:ext>
            </a:extLst>
          </p:cNvPr>
          <p:cNvSpPr>
            <a:spLocks noGrp="1"/>
          </p:cNvSpPr>
          <p:nvPr>
            <p:ph idx="1"/>
          </p:nvPr>
        </p:nvSpPr>
        <p:spPr>
          <a:xfrm>
            <a:off x="490817" y="955987"/>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Glorious Heavenly Father, thank You for preparing the House of Missions in Sibu to house the missionaries who return from the missions field for debriefing and rest, as well as the full-time director of the Board of Missions . Today, the outdated building needs to be rebuilt. We pray that You lead the whole team of</a:t>
            </a:r>
          </a:p>
        </p:txBody>
      </p:sp>
      <p:sp>
        <p:nvSpPr>
          <p:cNvPr id="6" name="Title 1">
            <a:extLst>
              <a:ext uri="{FF2B5EF4-FFF2-40B4-BE49-F238E27FC236}">
                <a16:creationId xmlns:a16="http://schemas.microsoft.com/office/drawing/2014/main" id="{8E68AB39-CEF8-7A48-2C35-ECE4DE415FEF}"/>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91AA2FE8-2F4F-8EBB-A108-C34364FE7B24}"/>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616462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5D5CA1CE-63EB-937F-39D8-141AD4040D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59600E-17D1-DA8D-FA81-0AA4D7573DA3}"/>
              </a:ext>
            </a:extLst>
          </p:cNvPr>
          <p:cNvSpPr>
            <a:spLocks noGrp="1"/>
          </p:cNvSpPr>
          <p:nvPr>
            <p:ph idx="1"/>
          </p:nvPr>
        </p:nvSpPr>
        <p:spPr>
          <a:xfrm>
            <a:off x="490817" y="955987"/>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architects, engineers, quantity surveyor and others involved in this project to complete the Lord's work by Your grace. We pray especially that the rebuilt documents will be approved when they are submitted to the authority, that bids will be submitted in the first month of 2026, that construction will begin in</a:t>
            </a:r>
          </a:p>
        </p:txBody>
      </p:sp>
      <p:sp>
        <p:nvSpPr>
          <p:cNvPr id="6" name="Title 1">
            <a:extLst>
              <a:ext uri="{FF2B5EF4-FFF2-40B4-BE49-F238E27FC236}">
                <a16:creationId xmlns:a16="http://schemas.microsoft.com/office/drawing/2014/main" id="{7EA6FAC7-373E-7343-9A86-F73521B1DB18}"/>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D4AB5B6A-FC9C-D9DD-A965-A7BF5EA10613}"/>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44096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rgbClr val="CCCCFF">
                <a:alpha val="53000"/>
              </a:srgbClr>
            </a:gs>
            <a:gs pos="74000">
              <a:schemeClr val="accent4">
                <a:lumMod val="40000"/>
                <a:lumOff val="60000"/>
              </a:schemeClr>
            </a:gs>
            <a:gs pos="87624">
              <a:schemeClr val="bg1"/>
            </a:gs>
            <a:gs pos="100000">
              <a:srgbClr val="CCCCFF">
                <a:alpha val="53000"/>
              </a:srgbClr>
            </a:gs>
          </a:gsLst>
          <a:lin ang="5400000" scaled="1"/>
        </a:gradFill>
        <a:effectLst/>
      </p:bgPr>
    </p:bg>
    <p:spTree>
      <p:nvGrpSpPr>
        <p:cNvPr id="1" name="">
          <a:extLst>
            <a:ext uri="{FF2B5EF4-FFF2-40B4-BE49-F238E27FC236}">
              <a16:creationId xmlns:a16="http://schemas.microsoft.com/office/drawing/2014/main" id="{845FA9F2-9B1D-9E89-12AD-934EB251C4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477984-6F79-7ED9-AC76-48221115F314}"/>
              </a:ext>
            </a:extLst>
          </p:cNvPr>
          <p:cNvSpPr>
            <a:spLocks noGrp="1"/>
          </p:cNvSpPr>
          <p:nvPr>
            <p:ph idx="1"/>
          </p:nvPr>
        </p:nvSpPr>
        <p:spPr>
          <a:xfrm>
            <a:off x="490817" y="955987"/>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February, and that the project will be completed in October, to the glory of the Lord! In the name of our Lord Jesus Christ, Amen.</a:t>
            </a:r>
          </a:p>
        </p:txBody>
      </p:sp>
      <p:sp>
        <p:nvSpPr>
          <p:cNvPr id="6" name="Title 1">
            <a:extLst>
              <a:ext uri="{FF2B5EF4-FFF2-40B4-BE49-F238E27FC236}">
                <a16:creationId xmlns:a16="http://schemas.microsoft.com/office/drawing/2014/main" id="{F1100839-E076-5CFA-A683-BFBED336E2F9}"/>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91B050E3-B8D6-9018-FFC6-661024AB842D}"/>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95036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EE3C40A5-C3A3-0D5D-FE1D-92087A1FBD55}"/>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28641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C2FFD408-B19D-1383-3E5F-007CA8AABA9D}"/>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3758777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AE6F80EC-65CB-392F-9832-312D88FFF54B}"/>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224139699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155</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26</cp:revision>
  <dcterms:created xsi:type="dcterms:W3CDTF">2024-12-31T01:29:08Z</dcterms:created>
  <dcterms:modified xsi:type="dcterms:W3CDTF">2025-08-19T05:51:46Z</dcterms:modified>
</cp:coreProperties>
</file>