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83" r:id="rId3"/>
    <p:sldId id="486" r:id="rId4"/>
    <p:sldId id="487" r:id="rId5"/>
    <p:sldId id="48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15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24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29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69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71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98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44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61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78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326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3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5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55F3BD-FE66-7CB9-3A5C-A63C572B6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AC18-6266-F76C-3A0B-3F9F1DD40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9" y="1080394"/>
            <a:ext cx="8306147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耶和华以勒，感谢祢在诗巫预备宣教楼，为那些从宣教工场回乡述职和休息的宣教士，以及宣教部全职主任，提供住宿。如今，陈旧的宣教楼需要重建。求祢带领参与这计划的建筑师、工程师、工料测量师等整个团队，靠主恩典，完成主工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4BF2F7-A2B2-F3F8-AD26-D31BB1F26E5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B91B2E-CE36-C013-1A0B-B41ABD528FE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0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rgbClr val="CCCCFF">
                <a:alpha val="53000"/>
              </a:srgb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rgbClr val="CCCCFF">
                <a:alpha val="53000"/>
              </a:srgb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803CEA-DE93-AEC5-CC63-2FA4EEF00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E36C-0F46-A38C-BA5D-D696E30CD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9" y="1080394"/>
            <a:ext cx="8306147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特别求天父看顾重建文件呈交市议会时能获批准，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2026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年正月能投标，二月份开工，十月竣工，荣耀归主！奉主耶稣基督的名，阿们。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516715-CE45-85C1-F145-695524FD5E8A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A2C8D-2E6A-AF41-BF37-BE4274103886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95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C1AC61-23F4-AAA5-D016-127F69B47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2" r="12493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3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5BC7D8-79A0-1590-6569-541647883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9177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174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24</cp:revision>
  <dcterms:created xsi:type="dcterms:W3CDTF">2024-12-31T01:29:08Z</dcterms:created>
  <dcterms:modified xsi:type="dcterms:W3CDTF">2025-08-19T05:49:39Z</dcterms:modified>
</cp:coreProperties>
</file>