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85" r:id="rId3"/>
    <p:sldId id="489" r:id="rId4"/>
    <p:sldId id="490" r:id="rId5"/>
    <p:sldId id="491" r:id="rId6"/>
    <p:sldId id="492" r:id="rId7"/>
    <p:sldId id="49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12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964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585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382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3459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629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8716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92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9646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3205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45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89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rgbClr val="CCCCFF">
                <a:alpha val="53000"/>
              </a:srgbClr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CCCCFF">
                <a:alpha val="53000"/>
              </a:srgb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2E8B793-EA6E-C4C9-9865-EA2DF7DA9D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C5142-A9C4-6018-4717-EEE195299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371" y="920661"/>
            <a:ext cx="8149257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mulia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menyediakan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Rumah Misi di Sibu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tinggal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rehat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kembali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ladang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serta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pengarah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sepenuh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masa Lembaga Misi.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Sekarang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Rumah Misi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sudah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lama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perlu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dibina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semula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9BBC3E-583A-E904-A255-9D9BA7C3D0AA}"/>
              </a:ext>
            </a:extLst>
          </p:cNvPr>
          <p:cNvSpPr txBox="1"/>
          <p:nvPr/>
        </p:nvSpPr>
        <p:spPr>
          <a:xfrm>
            <a:off x="0" y="280870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F22F03-BF52-9E2C-38D0-996745C3F06E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6074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rgbClr val="CCCCFF">
                <a:alpha val="53000"/>
              </a:srgbClr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CCCCFF">
                <a:alpha val="53000"/>
              </a:srgb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6CC112-7841-F68E-E79D-83BE32DFA2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F6529-8B26-8584-CF9A-805CC677A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371" y="920661"/>
            <a:ext cx="8149257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pasukan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arkitek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jurutera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juruukur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terlibat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projek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bekerjasama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Tuhan juga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memberkati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proses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dokumen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disampaikan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pihak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berkuasa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supaya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diluluskan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penawaran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dilakukan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Januari tahun 2026,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pembinaan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A33F453-67C4-34BE-3C2E-1185699853B3}"/>
              </a:ext>
            </a:extLst>
          </p:cNvPr>
          <p:cNvSpPr txBox="1"/>
          <p:nvPr/>
        </p:nvSpPr>
        <p:spPr>
          <a:xfrm>
            <a:off x="0" y="280870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7913AF-F2CB-8F4B-30A7-C7051FC36C0B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6075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rgbClr val="CCCCFF">
                <a:alpha val="53000"/>
              </a:srgbClr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CCCCFF">
                <a:alpha val="53000"/>
              </a:srgb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F6075A-6D7C-2DC4-4038-DE9B42E7ED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79389-CBFB-8B52-473C-C7CA936B9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371" y="920661"/>
            <a:ext cx="8149257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bermula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Februari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projek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selesai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Oktober,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kemuliaan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Tuhan!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BB9E860-A492-F57F-C587-91ACC03E23A2}"/>
              </a:ext>
            </a:extLst>
          </p:cNvPr>
          <p:cNvSpPr txBox="1"/>
          <p:nvPr/>
        </p:nvSpPr>
        <p:spPr>
          <a:xfrm>
            <a:off x="0" y="280870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3895FC-002A-47BF-C809-1E0ACDDF3110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8455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10CE500-89AA-CD0B-C14D-271A2C1FC1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491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F8CC2B6-B551-ECB2-95AB-2DA648A1B6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581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686C030-3D4C-477F-C5F3-5DED060034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27200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131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25</cp:revision>
  <dcterms:created xsi:type="dcterms:W3CDTF">2024-12-31T01:29:08Z</dcterms:created>
  <dcterms:modified xsi:type="dcterms:W3CDTF">2025-08-19T05:55:37Z</dcterms:modified>
</cp:coreProperties>
</file>