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77" r:id="rId3"/>
    <p:sldId id="480" r:id="rId4"/>
    <p:sldId id="481" r:id="rId5"/>
    <p:sldId id="482" r:id="rId6"/>
    <p:sldId id="483" r:id="rId7"/>
    <p:sldId id="48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74262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8475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16848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29975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4216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884654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01440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74836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31731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783030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31588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8/12/2025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337057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rgbClr val="F7CDF2"/>
            </a:gs>
            <a:gs pos="74000">
              <a:schemeClr val="accent4">
                <a:lumMod val="40000"/>
                <a:lumOff val="60000"/>
              </a:schemeClr>
            </a:gs>
            <a:gs pos="87624">
              <a:schemeClr val="bg1"/>
            </a:gs>
            <a:gs pos="100000">
              <a:srgbClr val="F7CDF2"/>
            </a:gs>
          </a:gsLst>
          <a:lin ang="5400000" scaled="1"/>
        </a:gradFill>
        <a:effectLst/>
      </p:bgPr>
    </p:bg>
    <p:spTree>
      <p:nvGrpSpPr>
        <p:cNvPr id="1" name="">
          <a:extLst>
            <a:ext uri="{FF2B5EF4-FFF2-40B4-BE49-F238E27FC236}">
              <a16:creationId xmlns:a16="http://schemas.microsoft.com/office/drawing/2014/main" id="{5F0BA99F-EFB8-D302-9072-A9684F409DA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8D05DE-85DE-7A4E-42E1-23E518B18AC6}"/>
              </a:ext>
            </a:extLst>
          </p:cNvPr>
          <p:cNvSpPr>
            <a:spLocks noGrp="1"/>
          </p:cNvSpPr>
          <p:nvPr>
            <p:ph idx="1"/>
          </p:nvPr>
        </p:nvSpPr>
        <p:spPr>
          <a:xfrm>
            <a:off x="548351" y="89085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Glorious Heavenly Father, thank You for guiding our missionary Hui Hua to serve among the refugee community in Southeast Asia. Not only is she involved in the education ministry, but recently she has been accompanying refugee students and their families to go to the hospitals and police stations, giving practical</a:t>
            </a:r>
          </a:p>
        </p:txBody>
      </p:sp>
      <p:sp>
        <p:nvSpPr>
          <p:cNvPr id="6" name="Title 1">
            <a:extLst>
              <a:ext uri="{FF2B5EF4-FFF2-40B4-BE49-F238E27FC236}">
                <a16:creationId xmlns:a16="http://schemas.microsoft.com/office/drawing/2014/main" id="{BACC94F7-41C7-6AEE-6A64-3CC3132CC29E}"/>
              </a:ext>
            </a:extLst>
          </p:cNvPr>
          <p:cNvSpPr txBox="1"/>
          <p:nvPr/>
        </p:nvSpPr>
        <p:spPr>
          <a:xfrm>
            <a:off x="0" y="32963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0CE7E5CA-0CB2-E2AD-1EC3-AF53278A25AE}"/>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053655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rgbClr val="F7CDF2"/>
            </a:gs>
            <a:gs pos="74000">
              <a:schemeClr val="accent4">
                <a:lumMod val="40000"/>
                <a:lumOff val="60000"/>
              </a:schemeClr>
            </a:gs>
            <a:gs pos="87624">
              <a:schemeClr val="bg1"/>
            </a:gs>
            <a:gs pos="100000">
              <a:srgbClr val="F7CDF2"/>
            </a:gs>
          </a:gsLst>
          <a:lin ang="5400000" scaled="1"/>
        </a:gradFill>
        <a:effectLst/>
      </p:bgPr>
    </p:bg>
    <p:spTree>
      <p:nvGrpSpPr>
        <p:cNvPr id="1" name="">
          <a:extLst>
            <a:ext uri="{FF2B5EF4-FFF2-40B4-BE49-F238E27FC236}">
              <a16:creationId xmlns:a16="http://schemas.microsoft.com/office/drawing/2014/main" id="{53C05AC0-C598-4EDD-CA76-DEDE0C3A7F0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BEA178-A485-7B3E-BC39-A661DF0E3CB2}"/>
              </a:ext>
            </a:extLst>
          </p:cNvPr>
          <p:cNvSpPr>
            <a:spLocks noGrp="1"/>
          </p:cNvSpPr>
          <p:nvPr>
            <p:ph idx="1"/>
          </p:nvPr>
        </p:nvSpPr>
        <p:spPr>
          <a:xfrm>
            <a:off x="548351" y="89085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attention to the plight of the refugees. May God establish the work of her hands and that Jehovah Rapha would heal her persistent cough and bring her to full recovery. We give thanks for the cultural festival held last Saturday at the center that Hui Hua is in charge of, where the students had the opportunity to</a:t>
            </a:r>
          </a:p>
        </p:txBody>
      </p:sp>
      <p:sp>
        <p:nvSpPr>
          <p:cNvPr id="6" name="Title 1">
            <a:extLst>
              <a:ext uri="{FF2B5EF4-FFF2-40B4-BE49-F238E27FC236}">
                <a16:creationId xmlns:a16="http://schemas.microsoft.com/office/drawing/2014/main" id="{538F48F5-A8D2-0FF9-1D27-B308E0502625}"/>
              </a:ext>
            </a:extLst>
          </p:cNvPr>
          <p:cNvSpPr txBox="1"/>
          <p:nvPr/>
        </p:nvSpPr>
        <p:spPr>
          <a:xfrm>
            <a:off x="0" y="32963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5BB2D94C-2929-6E24-34C5-67FF001BCCC2}"/>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05604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rgbClr val="F7CDF2"/>
            </a:gs>
            <a:gs pos="74000">
              <a:schemeClr val="accent4">
                <a:lumMod val="40000"/>
                <a:lumOff val="60000"/>
              </a:schemeClr>
            </a:gs>
            <a:gs pos="87624">
              <a:schemeClr val="bg1"/>
            </a:gs>
            <a:gs pos="100000">
              <a:srgbClr val="F7CDF2"/>
            </a:gs>
          </a:gsLst>
          <a:lin ang="5400000" scaled="1"/>
        </a:gradFill>
        <a:effectLst/>
      </p:bgPr>
    </p:bg>
    <p:spTree>
      <p:nvGrpSpPr>
        <p:cNvPr id="1" name="">
          <a:extLst>
            <a:ext uri="{FF2B5EF4-FFF2-40B4-BE49-F238E27FC236}">
              <a16:creationId xmlns:a16="http://schemas.microsoft.com/office/drawing/2014/main" id="{552B1422-E316-CFF8-D5A3-A9830BB08DF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47B62F-F492-D131-1620-D105C3848D7B}"/>
              </a:ext>
            </a:extLst>
          </p:cNvPr>
          <p:cNvSpPr>
            <a:spLocks noGrp="1"/>
          </p:cNvSpPr>
          <p:nvPr>
            <p:ph idx="1"/>
          </p:nvPr>
        </p:nvSpPr>
        <p:spPr>
          <a:xfrm>
            <a:off x="548351" y="89085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take charge of the programs, food and games. May all the activities lead the students to the Gospel of Christ. In the name of our Lord Jesus Christ, Amen.</a:t>
            </a:r>
          </a:p>
        </p:txBody>
      </p:sp>
      <p:sp>
        <p:nvSpPr>
          <p:cNvPr id="6" name="Title 1">
            <a:extLst>
              <a:ext uri="{FF2B5EF4-FFF2-40B4-BE49-F238E27FC236}">
                <a16:creationId xmlns:a16="http://schemas.microsoft.com/office/drawing/2014/main" id="{A539573E-D6F8-61D3-7828-2D5209BFB5A8}"/>
              </a:ext>
            </a:extLst>
          </p:cNvPr>
          <p:cNvSpPr txBox="1"/>
          <p:nvPr/>
        </p:nvSpPr>
        <p:spPr>
          <a:xfrm>
            <a:off x="0" y="32963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3F545BB2-24AD-6EF5-1904-E2BA60FDF68E}"/>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220974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98AFACE7-54C9-4DE6-CD94-BEBF9A9E093D}"/>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190260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4439A8D6-31DB-6E3B-FA80-CEA544DB3426}"/>
              </a:ext>
            </a:extLst>
          </p:cNvPr>
          <p:cNvPicPr>
            <a:picLocks noGrp="1" noChangeAspect="1"/>
          </p:cNvPicPr>
          <p:nvPr>
            <p:ph idx="1"/>
          </p:nvPr>
        </p:nvPicPr>
        <p:blipFill>
          <a:blip r:embed="rId2"/>
          <a:srcRect l="12481" r="12505" b="-1"/>
          <a:stretch>
            <a:fillRect/>
          </a:stretch>
        </p:blipFill>
        <p:spPr>
          <a:xfrm>
            <a:off x="20" y="1282"/>
            <a:ext cx="9143980" cy="6856718"/>
          </a:xfrm>
          <a:prstGeom prst="rect">
            <a:avLst/>
          </a:prstGeom>
        </p:spPr>
      </p:pic>
    </p:spTree>
    <p:extLst>
      <p:ext uri="{BB962C8B-B14F-4D97-AF65-F5344CB8AC3E}">
        <p14:creationId xmlns:p14="http://schemas.microsoft.com/office/powerpoint/2010/main" val="3608866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B534F043-5194-6C5B-5436-CB78B65786F8}"/>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321264794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157</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25</cp:revision>
  <dcterms:created xsi:type="dcterms:W3CDTF">2024-12-31T01:29:08Z</dcterms:created>
  <dcterms:modified xsi:type="dcterms:W3CDTF">2025-08-12T02:55:37Z</dcterms:modified>
</cp:coreProperties>
</file>