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76" r:id="rId3"/>
    <p:sldId id="479" r:id="rId4"/>
    <p:sldId id="480" r:id="rId5"/>
    <p:sldId id="4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88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6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96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728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38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079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354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3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2769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311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4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29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970EC9-343E-DF3B-95BB-959B6AD78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A28E8-505D-92BD-157C-44EAC06B5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荣耀的天父，感谢祢引导慧桦宣教士，在东南亚难民群体中服事。她不但参与教育事工，最近也频繁陪伴难民学生和他们的家人进出医院与警局，实际地关心难民的困境。求天父建立她手所作的工，也求耶和华拉法特别医治她持续咳嗽的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71ADC2-BF09-0EAC-5BF0-AC98C18E72EE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0E38D6-53E4-180A-8C4C-CFB14ABE75E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2506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6B2689-9928-8148-B09D-C11F60030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C96C4-6F45-CB3F-5220-9FC2325A4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疾病，使她完全康复。上星期六，慧桦所负责的中心举办文化节，学生们有机会负责节目、食物和游戏，我们献上感恩。甚愿一切活动都将学生们引向基督的福音。奉主耶稣基督的名，阿们。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5AF3DE-D98B-B7AE-9A54-AA131C51214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43EE1-BE48-8DF4-F3DF-1F39DDA46F32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46458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7CE7A6-F676-D891-04DE-928C19F57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0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5D9522-BC6B-DF25-3C40-1A3FADBF65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6055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198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23</cp:revision>
  <dcterms:created xsi:type="dcterms:W3CDTF">2024-12-31T01:29:08Z</dcterms:created>
  <dcterms:modified xsi:type="dcterms:W3CDTF">2025-08-12T02:54:07Z</dcterms:modified>
</cp:coreProperties>
</file>